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868" r:id="rId4"/>
    <p:sldMasterId id="2147483740" r:id="rId5"/>
    <p:sldMasterId id="2147483758" r:id="rId6"/>
    <p:sldMasterId id="2147483776" r:id="rId7"/>
    <p:sldMasterId id="2147483794" r:id="rId8"/>
    <p:sldMasterId id="2147483738" r:id="rId9"/>
    <p:sldMasterId id="2147483846" r:id="rId10"/>
    <p:sldMasterId id="2147483874" r:id="rId11"/>
    <p:sldMasterId id="2147483909" r:id="rId12"/>
  </p:sldMasterIdLst>
  <p:notesMasterIdLst>
    <p:notesMasterId r:id="rId40"/>
  </p:notesMasterIdLst>
  <p:handoutMasterIdLst>
    <p:handoutMasterId r:id="rId41"/>
  </p:handoutMasterIdLst>
  <p:sldIdLst>
    <p:sldId id="332" r:id="rId13"/>
    <p:sldId id="259" r:id="rId14"/>
    <p:sldId id="2147374364" r:id="rId15"/>
    <p:sldId id="294" r:id="rId16"/>
    <p:sldId id="262" r:id="rId17"/>
    <p:sldId id="2147374563" r:id="rId18"/>
    <p:sldId id="298" r:id="rId19"/>
    <p:sldId id="3008" r:id="rId20"/>
    <p:sldId id="3000" r:id="rId21"/>
    <p:sldId id="2147374561" r:id="rId22"/>
    <p:sldId id="277" r:id="rId23"/>
    <p:sldId id="2147374571" r:id="rId24"/>
    <p:sldId id="2147374572" r:id="rId25"/>
    <p:sldId id="2147374544" r:id="rId26"/>
    <p:sldId id="3209" r:id="rId27"/>
    <p:sldId id="2147374564" r:id="rId28"/>
    <p:sldId id="2147374565" r:id="rId29"/>
    <p:sldId id="2147374569" r:id="rId30"/>
    <p:sldId id="2147374570" r:id="rId31"/>
    <p:sldId id="2147374567" r:id="rId32"/>
    <p:sldId id="2147374557" r:id="rId33"/>
    <p:sldId id="2147374553" r:id="rId34"/>
    <p:sldId id="2147374554" r:id="rId35"/>
    <p:sldId id="2147374555" r:id="rId36"/>
    <p:sldId id="3066" r:id="rId37"/>
    <p:sldId id="2147374574" r:id="rId38"/>
    <p:sldId id="290" r:id="rId39"/>
  </p:sldIdLst>
  <p:sldSz cx="12192000" cy="6858000"/>
  <p:notesSz cx="6858000" cy="9144000"/>
  <p:embeddedFontLst>
    <p:embeddedFont>
      <p:font typeface="Cooper Black" panose="0208090404030B020404" pitchFamily="18" charset="77"/>
      <p:regular r:id="rId42"/>
    </p:embeddedFont>
    <p:embeddedFont>
      <p:font typeface="Cooper Light BT" panose="0208050304030B020404" pitchFamily="18" charset="0"/>
      <p:regular r:id="rId43"/>
    </p:embeddedFont>
    <p:embeddedFont>
      <p:font typeface="Cooper Light BT" panose="0208050304030B020404" pitchFamily="18" charset="0"/>
      <p:regular r:id="rId43"/>
    </p:embeddedFont>
    <p:embeddedFont>
      <p:font typeface="Cooper Lt BT" panose="0208050304030B020404" pitchFamily="18" charset="0"/>
      <p:regular r:id="rId44"/>
    </p:embeddedFont>
    <p:embeddedFont>
      <p:font typeface="General Sans" pitchFamily="2" charset="77"/>
      <p:regular r:id="rId45"/>
      <p:bold r:id="rId46"/>
      <p:italic r:id="rId47"/>
      <p:boldItalic r:id="rId48"/>
    </p:embeddedFont>
    <p:embeddedFont>
      <p:font typeface="General Sans Semibold" pitchFamily="2" charset="77"/>
      <p:regular r:id="rId49"/>
      <p:bold r:id="rId50"/>
      <p:italic r:id="rId51"/>
      <p:boldItalic r:id="rId52"/>
    </p:embeddedFont>
  </p:embeddedFontLst>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D84A15-307B-D0C7-1FDA-B9E6892DF080}" name="Oona Brueren" initials="OB" userId="S::oona.brueren@surf.nl::8106e418-a4dd-4554-8ca7-1b32a421900e" providerId="AD"/>
  <p188:author id="{FFEBE462-27D9-6CE3-5788-D135D7E1A75E}" name="Shira Latuhihin" initials="SL" userId="S::shira.latuhihin@surf.nl::900cb2b2-f999-4f36-bd0d-642cedd9ae60" providerId="AD"/>
  <p188:author id="{9A1ABE6E-887B-FFBE-DD4E-08E2525CE130}" name="Bram van der Kruk" initials="BK" userId="S::bram.vanderkruk@surf.nl::143f8877-a781-430f-9d5f-8cbf5adffdee" providerId="AD"/>
  <p188:author id="{42BA746F-9D5B-A818-9E51-31885DE56584}" name="Ashwin Brouwer" initials="AB" userId="S::ashwin.brouwer@firda.nl::9e7eb830-76cb-406c-a671-645b00fc6b39" providerId="AD"/>
  <p188:author id="{D1D07F6F-52A3-202E-2CA7-71F00C6BDA75}" name="Bianca Badulla" initials="BB" userId="S::bianca.badulla@surf.nl::54c73b29-d650-4607-a320-e862add82ce7" providerId="AD"/>
  <p188:author id="{36A48A71-7EAA-1B19-5332-FC83EDCAAB56}" name="Noa Smeele" initials="NS" userId="S::noa.smeele@surf.nl::d151fc79-b5f6-4d8a-9937-48b0f6f60d36" providerId="AD"/>
  <p188:author id="{BC6D7095-B9E8-DF6F-224E-EBB8A9F393FC}" name="Julia de Laat" initials="JL" userId="S::julia.delaat@surf.nl::40434135-d943-4d47-96cf-df70db6269d3" providerId="AD"/>
  <p188:author id="{CB35FCCF-F84F-F9F9-EB5E-D2B0D2AEBF84}" name="Mara Post" initials="MP" userId="S::mara.post@surf.nl::7ab29c9b-21b6-470a-a0bb-a33e20adf815" providerId="AD"/>
  <p188:author id="{EB7817E4-82C2-3D5B-9748-D4BA6F24A334}" name="Ashwin Brouwer" initials="AB" userId="S::ashwin.brouwer_firda.nl#ext#@surf.onmicrosoft.com::2b11c543-660a-4372-9af7-bf2579f413cd" providerId="AD"/>
  <p188:author id="{769396E5-16B5-5752-7625-F01B673CC874}" name="Peter Eikelboom" initials="" userId="S::peter.eikelboom@surf.nl::7a9a58fe-abdd-4ed8-85bb-c9dc8ddc9e4d" providerId="AD"/>
  <p188:author id="{3A4B41FC-B74A-B943-860B-9B45B944303D}" name="Kiki Leijdekkers" initials="KL" userId="S::kiki.leijdekkers@surf.nl::96a10705-cce5-43d0-83fb-d4bab7475b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82"/>
    <a:srgbClr val="2E75BD"/>
    <a:srgbClr val="BECFF2"/>
    <a:srgbClr val="00AF81"/>
    <a:srgbClr val="DD784B"/>
    <a:srgbClr val="F4F7FE"/>
    <a:srgbClr val="FFFFFF"/>
    <a:srgbClr val="F4D9DC"/>
    <a:srgbClr val="B7E3E5"/>
    <a:srgbClr val="C5D2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2833802-FEF1-4C79-8D5D-14CF1EAF98D9}">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Stijl, licht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58"/>
    <p:restoredTop sz="94550"/>
  </p:normalViewPr>
  <p:slideViewPr>
    <p:cSldViewPr snapToGrid="0">
      <p:cViewPr varScale="1">
        <p:scale>
          <a:sx n="121" d="100"/>
          <a:sy n="121" d="100"/>
        </p:scale>
        <p:origin x="568" y="16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font" Target="fonts/font5.fntdata"/><Relationship Id="rId20" Type="http://schemas.openxmlformats.org/officeDocument/2006/relationships/slide" Target="slides/slide8.xml"/><Relationship Id="rId41" Type="http://schemas.openxmlformats.org/officeDocument/2006/relationships/handoutMaster" Target="handoutMasters/handoutMaster1.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font" Target="fonts/font8.fntdata"/><Relationship Id="rId57" Type="http://schemas.microsoft.com/office/2016/11/relationships/changesInfo" Target="changesInfos/changesInfo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font" Target="fonts/font3.fntdata"/><Relationship Id="rId52" Type="http://schemas.openxmlformats.org/officeDocument/2006/relationships/font" Target="fonts/font1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win Brouwer" userId="9e7eb830-76cb-406c-a671-645b00fc6b39" providerId="ADAL" clId="{12DCB083-29AB-5A86-911D-7A89DAFE5A4A}"/>
    <pc:docChg chg="undo redo custSel addSld delSld modSld sldOrd">
      <pc:chgData name="Ashwin Brouwer" userId="9e7eb830-76cb-406c-a671-645b00fc6b39" providerId="ADAL" clId="{12DCB083-29AB-5A86-911D-7A89DAFE5A4A}" dt="2026-03-19T13:58:36.637" v="1490" actId="20577"/>
      <pc:docMkLst>
        <pc:docMk/>
      </pc:docMkLst>
      <pc:sldChg chg="modSp mod">
        <pc:chgData name="Ashwin Brouwer" userId="9e7eb830-76cb-406c-a671-645b00fc6b39" providerId="ADAL" clId="{12DCB083-29AB-5A86-911D-7A89DAFE5A4A}" dt="2026-03-19T13:58:36.637" v="1490" actId="20577"/>
        <pc:sldMkLst>
          <pc:docMk/>
          <pc:sldMk cId="1838838993" sldId="298"/>
        </pc:sldMkLst>
        <pc:spChg chg="mod">
          <ac:chgData name="Ashwin Brouwer" userId="9e7eb830-76cb-406c-a671-645b00fc6b39" providerId="ADAL" clId="{12DCB083-29AB-5A86-911D-7A89DAFE5A4A}" dt="2026-03-19T13:58:36.637" v="1490" actId="20577"/>
          <ac:spMkLst>
            <pc:docMk/>
            <pc:sldMk cId="1838838993" sldId="298"/>
            <ac:spMk id="7" creationId="{4046346D-6F99-5A84-8B24-54E4856D126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46275E21-3C42-F151-4DC7-2189C65796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9BC9760-5F76-0189-180D-90255FD6ED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F17FCD-025A-433A-ACDA-7736D152382C}" type="datetimeFigureOut">
              <a:rPr lang="nl-NL" smtClean="0"/>
              <a:t>19-03-2026</a:t>
            </a:fld>
            <a:endParaRPr lang="nl-NL"/>
          </a:p>
        </p:txBody>
      </p:sp>
      <p:sp>
        <p:nvSpPr>
          <p:cNvPr id="4" name="Tijdelijke aanduiding voor voettekst 3">
            <a:extLst>
              <a:ext uri="{FF2B5EF4-FFF2-40B4-BE49-F238E27FC236}">
                <a16:creationId xmlns:a16="http://schemas.microsoft.com/office/drawing/2014/main" id="{E54096FB-5FC1-9332-97B3-70760FA59E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40B48AF5-F921-8F60-75E8-1F9B85164F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4FA500-2F41-4041-8CC4-BABE896524C6}" type="slidenum">
              <a:rPr lang="nl-NL" smtClean="0"/>
              <a:t>‹nr.›</a:t>
            </a:fld>
            <a:endParaRPr lang="nl-NL"/>
          </a:p>
        </p:txBody>
      </p:sp>
    </p:spTree>
    <p:extLst>
      <p:ext uri="{BB962C8B-B14F-4D97-AF65-F5344CB8AC3E}">
        <p14:creationId xmlns:p14="http://schemas.microsoft.com/office/powerpoint/2010/main" val="2555955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2045AA-EE18-D64B-84B5-693315E94ED4}" type="datetimeFigureOut">
              <a:rPr lang="en-NL" smtClean="0"/>
              <a:t>3/19/26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947CB3-9E55-884A-AA79-4908DC64D40D}" type="slidenum">
              <a:rPr lang="en-NL" smtClean="0"/>
              <a:t>‹nr.›</a:t>
            </a:fld>
            <a:endParaRPr lang="en-NL"/>
          </a:p>
        </p:txBody>
      </p:sp>
    </p:spTree>
    <p:extLst>
      <p:ext uri="{BB962C8B-B14F-4D97-AF65-F5344CB8AC3E}">
        <p14:creationId xmlns:p14="http://schemas.microsoft.com/office/powerpoint/2010/main" val="1610311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err="1">
                <a:ea typeface="Calibri"/>
                <a:cs typeface="Calibri"/>
              </a:rPr>
              <a:t>Npuls</a:t>
            </a:r>
            <a:r>
              <a:rPr lang="en-US">
                <a:ea typeface="Calibri"/>
                <a:cs typeface="Calibri"/>
              </a:rPr>
              <a:t> is </a:t>
            </a:r>
            <a:r>
              <a:rPr lang="en-US" err="1">
                <a:ea typeface="Calibri"/>
                <a:cs typeface="Calibri"/>
              </a:rPr>
              <a:t>een</a:t>
            </a:r>
            <a:r>
              <a:rPr lang="en-US">
                <a:ea typeface="Calibri"/>
                <a:cs typeface="Calibri"/>
              </a:rPr>
              <a:t> </a:t>
            </a:r>
            <a:r>
              <a:rPr lang="en-US" err="1">
                <a:ea typeface="Calibri"/>
                <a:cs typeface="Calibri"/>
              </a:rPr>
              <a:t>Nationaal</a:t>
            </a:r>
            <a:r>
              <a:rPr lang="en-US">
                <a:ea typeface="Calibri"/>
                <a:cs typeface="Calibri"/>
              </a:rPr>
              <a:t> </a:t>
            </a:r>
            <a:r>
              <a:rPr lang="en-US" err="1">
                <a:ea typeface="Calibri"/>
                <a:cs typeface="Calibri"/>
              </a:rPr>
              <a:t>Groeifondsprogramma</a:t>
            </a:r>
            <a:r>
              <a:rPr lang="en-US">
                <a:ea typeface="Calibri"/>
                <a:cs typeface="Calibri"/>
              </a:rPr>
              <a:t> </a:t>
            </a:r>
            <a:r>
              <a:rPr lang="en-US" err="1">
                <a:ea typeface="Calibri"/>
                <a:cs typeface="Calibri"/>
              </a:rPr>
              <a:t>waarin</a:t>
            </a:r>
            <a:r>
              <a:rPr lang="en-US">
                <a:ea typeface="Calibri"/>
                <a:cs typeface="Calibri"/>
              </a:rPr>
              <a:t> alle </a:t>
            </a:r>
            <a:r>
              <a:rPr lang="en-US" err="1">
                <a:ea typeface="Calibri"/>
                <a:cs typeface="Calibri"/>
              </a:rPr>
              <a:t>publieke</a:t>
            </a:r>
            <a:r>
              <a:rPr lang="en-US">
                <a:ea typeface="Calibri"/>
                <a:cs typeface="Calibri"/>
              </a:rPr>
              <a:t> </a:t>
            </a:r>
            <a:r>
              <a:rPr lang="en-US" err="1">
                <a:ea typeface="Calibri"/>
                <a:cs typeface="Calibri"/>
              </a:rPr>
              <a:t>mbo-scholen</a:t>
            </a:r>
            <a:r>
              <a:rPr lang="en-US">
                <a:ea typeface="Calibri"/>
                <a:cs typeface="Calibri"/>
              </a:rPr>
              <a:t>, </a:t>
            </a:r>
            <a:r>
              <a:rPr lang="en-US" err="1">
                <a:ea typeface="Calibri"/>
                <a:cs typeface="Calibri"/>
              </a:rPr>
              <a:t>hogescholen</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universiteiten</a:t>
            </a:r>
            <a:r>
              <a:rPr lang="en-US">
                <a:ea typeface="Calibri"/>
                <a:cs typeface="Calibri"/>
              </a:rPr>
              <a:t> </a:t>
            </a:r>
            <a:r>
              <a:rPr lang="en-US" err="1">
                <a:ea typeface="Calibri"/>
                <a:cs typeface="Calibri"/>
              </a:rPr>
              <a:t>werken</a:t>
            </a:r>
            <a:r>
              <a:rPr lang="en-US">
                <a:ea typeface="Calibri"/>
                <a:cs typeface="Calibri"/>
              </a:rPr>
              <a:t> </a:t>
            </a:r>
            <a:r>
              <a:rPr lang="en-US" err="1">
                <a:ea typeface="Calibri"/>
                <a:cs typeface="Calibri"/>
              </a:rPr>
              <a:t>aan</a:t>
            </a:r>
            <a:r>
              <a:rPr lang="en-US">
                <a:ea typeface="Calibri"/>
                <a:cs typeface="Calibri"/>
              </a:rPr>
              <a:t> de </a:t>
            </a:r>
            <a:r>
              <a:rPr lang="en-US" err="1">
                <a:ea typeface="Calibri"/>
                <a:cs typeface="Calibri"/>
              </a:rPr>
              <a:t>transformatie</a:t>
            </a:r>
            <a:r>
              <a:rPr lang="en-US">
                <a:ea typeface="Calibri"/>
                <a:cs typeface="Calibri"/>
              </a:rPr>
              <a:t> van het </a:t>
            </a:r>
            <a:r>
              <a:rPr lang="en-US" err="1">
                <a:ea typeface="Calibri"/>
                <a:cs typeface="Calibri"/>
              </a:rPr>
              <a:t>vervolgonderwijs</a:t>
            </a:r>
            <a:r>
              <a:rPr lang="en-US">
                <a:ea typeface="Calibri"/>
                <a:cs typeface="Calibri"/>
              </a:rPr>
              <a:t>. Samen </a:t>
            </a:r>
            <a:r>
              <a:rPr lang="en-US" err="1">
                <a:ea typeface="Calibri"/>
                <a:cs typeface="Calibri"/>
              </a:rPr>
              <a:t>bouwen</a:t>
            </a:r>
            <a:r>
              <a:rPr lang="en-US">
                <a:ea typeface="Calibri"/>
                <a:cs typeface="Calibri"/>
              </a:rPr>
              <a:t> </a:t>
            </a:r>
            <a:r>
              <a:rPr lang="en-US" err="1">
                <a:ea typeface="Calibri"/>
                <a:cs typeface="Calibri"/>
              </a:rPr>
              <a:t>wij</a:t>
            </a:r>
            <a:r>
              <a:rPr lang="en-US">
                <a:ea typeface="Calibri"/>
                <a:cs typeface="Calibri"/>
              </a:rPr>
              <a:t> met </a:t>
            </a:r>
            <a:r>
              <a:rPr lang="en-US" err="1">
                <a:ea typeface="Calibri"/>
                <a:cs typeface="Calibri"/>
              </a:rPr>
              <a:t>onze</a:t>
            </a:r>
            <a:r>
              <a:rPr lang="en-US">
                <a:ea typeface="Calibri"/>
                <a:cs typeface="Calibri"/>
              </a:rPr>
              <a:t> partners </a:t>
            </a:r>
            <a:r>
              <a:rPr lang="en-US" err="1">
                <a:ea typeface="Calibri"/>
                <a:cs typeface="Calibri"/>
              </a:rPr>
              <a:t>en</a:t>
            </a:r>
            <a:r>
              <a:rPr lang="en-US">
                <a:ea typeface="Calibri"/>
                <a:cs typeface="Calibri"/>
              </a:rPr>
              <a:t> </a:t>
            </a:r>
            <a:r>
              <a:rPr lang="en-US" err="1">
                <a:ea typeface="Calibri"/>
                <a:cs typeface="Calibri"/>
              </a:rPr>
              <a:t>deze</a:t>
            </a:r>
            <a:r>
              <a:rPr lang="en-US">
                <a:ea typeface="Calibri"/>
                <a:cs typeface="Calibri"/>
              </a:rPr>
              <a:t> </a:t>
            </a:r>
            <a:r>
              <a:rPr lang="en-US" err="1">
                <a:ea typeface="Calibri"/>
                <a:cs typeface="Calibri"/>
              </a:rPr>
              <a:t>instellingen</a:t>
            </a:r>
            <a:r>
              <a:rPr lang="en-US">
                <a:ea typeface="Calibri"/>
                <a:cs typeface="Calibri"/>
              </a:rPr>
              <a:t> </a:t>
            </a:r>
            <a:r>
              <a:rPr lang="en-US" err="1">
                <a:ea typeface="Calibri"/>
                <a:cs typeface="Calibri"/>
              </a:rPr>
              <a:t>aan</a:t>
            </a:r>
            <a:r>
              <a:rPr lang="en-US">
                <a:ea typeface="Calibri"/>
                <a:cs typeface="Calibri"/>
              </a:rPr>
              <a:t> </a:t>
            </a:r>
            <a:r>
              <a:rPr lang="en-US" err="1">
                <a:ea typeface="Calibri"/>
                <a:cs typeface="Calibri"/>
              </a:rPr>
              <a:t>een</a:t>
            </a:r>
            <a:r>
              <a:rPr lang="en-US">
                <a:ea typeface="Calibri"/>
                <a:cs typeface="Calibri"/>
              </a:rPr>
              <a:t> </a:t>
            </a:r>
            <a:r>
              <a:rPr lang="en-US" err="1">
                <a:ea typeface="Calibri"/>
                <a:cs typeface="Calibri"/>
              </a:rPr>
              <a:t>onderwijssector</a:t>
            </a:r>
            <a:r>
              <a:rPr lang="en-US">
                <a:ea typeface="Calibri"/>
                <a:cs typeface="Calibri"/>
              </a:rPr>
              <a:t> </a:t>
            </a:r>
            <a:r>
              <a:rPr lang="en-US" err="1">
                <a:ea typeface="Calibri"/>
                <a:cs typeface="Calibri"/>
              </a:rPr>
              <a:t>waarin</a:t>
            </a:r>
            <a:r>
              <a:rPr lang="en-US">
                <a:ea typeface="Calibri"/>
                <a:cs typeface="Calibri"/>
              </a:rPr>
              <a:t> </a:t>
            </a:r>
            <a:r>
              <a:rPr lang="en-US" err="1">
                <a:ea typeface="Calibri"/>
                <a:cs typeface="Calibri"/>
              </a:rPr>
              <a:t>lerenden</a:t>
            </a:r>
            <a:r>
              <a:rPr lang="en-US">
                <a:ea typeface="Calibri"/>
                <a:cs typeface="Calibri"/>
              </a:rPr>
              <a:t> </a:t>
            </a:r>
            <a:r>
              <a:rPr lang="en-US" err="1">
                <a:ea typeface="Calibri"/>
                <a:cs typeface="Calibri"/>
              </a:rPr>
              <a:t>kunnen</a:t>
            </a:r>
            <a:r>
              <a:rPr lang="en-US">
                <a:ea typeface="Calibri"/>
                <a:cs typeface="Calibri"/>
              </a:rPr>
              <a:t> </a:t>
            </a:r>
            <a:r>
              <a:rPr lang="en-US" err="1">
                <a:ea typeface="Calibri"/>
                <a:cs typeface="Calibri"/>
              </a:rPr>
              <a:t>leren</a:t>
            </a:r>
            <a:r>
              <a:rPr lang="en-US">
                <a:ea typeface="Calibri"/>
                <a:cs typeface="Calibri"/>
              </a:rPr>
              <a:t> </a:t>
            </a:r>
            <a:r>
              <a:rPr lang="en-US" err="1">
                <a:ea typeface="Calibri"/>
                <a:cs typeface="Calibri"/>
              </a:rPr>
              <a:t>zonder</a:t>
            </a:r>
            <a:r>
              <a:rPr lang="en-US">
                <a:ea typeface="Calibri"/>
                <a:cs typeface="Calibri"/>
              </a:rPr>
              <a:t> </a:t>
            </a:r>
            <a:r>
              <a:rPr lang="en-US" err="1">
                <a:ea typeface="Calibri"/>
                <a:cs typeface="Calibri"/>
              </a:rPr>
              <a:t>drempels</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doorlopend</a:t>
            </a:r>
            <a:r>
              <a:rPr lang="en-US">
                <a:ea typeface="Calibri"/>
                <a:cs typeface="Calibri"/>
              </a:rPr>
              <a:t> het </a:t>
            </a:r>
            <a:r>
              <a:rPr lang="en-US" err="1">
                <a:ea typeface="Calibri"/>
                <a:cs typeface="Calibri"/>
              </a:rPr>
              <a:t>beste</a:t>
            </a:r>
            <a:r>
              <a:rPr lang="en-US">
                <a:ea typeface="Calibri"/>
                <a:cs typeface="Calibri"/>
              </a:rPr>
              <a:t> </a:t>
            </a:r>
            <a:r>
              <a:rPr lang="en-US" err="1">
                <a:ea typeface="Calibri"/>
                <a:cs typeface="Calibri"/>
              </a:rPr>
              <a:t>onderwijs</a:t>
            </a:r>
            <a:r>
              <a:rPr lang="en-US">
                <a:ea typeface="Calibri"/>
                <a:cs typeface="Calibri"/>
              </a:rPr>
              <a:t> </a:t>
            </a:r>
            <a:r>
              <a:rPr lang="en-US" err="1">
                <a:ea typeface="Calibri"/>
                <a:cs typeface="Calibri"/>
              </a:rPr>
              <a:t>krijgen</a:t>
            </a:r>
            <a:r>
              <a:rPr lang="en-US">
                <a:ea typeface="Calibri"/>
                <a:cs typeface="Calibri"/>
              </a:rPr>
              <a:t>. Zo </a:t>
            </a:r>
            <a:r>
              <a:rPr lang="en-US" err="1">
                <a:ea typeface="Calibri"/>
                <a:cs typeface="Calibri"/>
              </a:rPr>
              <a:t>kan</a:t>
            </a:r>
            <a:r>
              <a:rPr lang="en-US">
                <a:ea typeface="Calibri"/>
                <a:cs typeface="Calibri"/>
              </a:rPr>
              <a:t> het </a:t>
            </a:r>
            <a:r>
              <a:rPr lang="en-US" err="1">
                <a:ea typeface="Calibri"/>
                <a:cs typeface="Calibri"/>
              </a:rPr>
              <a:t>onderwijs</a:t>
            </a:r>
            <a:r>
              <a:rPr lang="en-US">
                <a:ea typeface="Calibri"/>
                <a:cs typeface="Calibri"/>
              </a:rPr>
              <a:t> </a:t>
            </a:r>
            <a:r>
              <a:rPr lang="en-US" err="1">
                <a:ea typeface="Calibri"/>
                <a:cs typeface="Calibri"/>
              </a:rPr>
              <a:t>bijdragen</a:t>
            </a:r>
            <a:r>
              <a:rPr lang="en-US">
                <a:ea typeface="Calibri"/>
                <a:cs typeface="Calibri"/>
              </a:rPr>
              <a:t> </a:t>
            </a:r>
            <a:r>
              <a:rPr lang="en-US" err="1">
                <a:ea typeface="Calibri"/>
                <a:cs typeface="Calibri"/>
              </a:rPr>
              <a:t>aan</a:t>
            </a:r>
            <a:r>
              <a:rPr lang="en-US">
                <a:ea typeface="Calibri"/>
                <a:cs typeface="Calibri"/>
              </a:rPr>
              <a:t> </a:t>
            </a:r>
            <a:r>
              <a:rPr lang="en-US" err="1">
                <a:ea typeface="Calibri"/>
                <a:cs typeface="Calibri"/>
              </a:rPr>
              <a:t>een</a:t>
            </a:r>
            <a:r>
              <a:rPr lang="en-US">
                <a:ea typeface="Calibri"/>
                <a:cs typeface="Calibri"/>
              </a:rPr>
              <a:t> </a:t>
            </a:r>
            <a:r>
              <a:rPr lang="en-US" err="1">
                <a:ea typeface="Calibri"/>
                <a:cs typeface="Calibri"/>
              </a:rPr>
              <a:t>veerkrachtige</a:t>
            </a:r>
            <a:r>
              <a:rPr lang="en-US">
                <a:ea typeface="Calibri"/>
                <a:cs typeface="Calibri"/>
              </a:rPr>
              <a:t> </a:t>
            </a:r>
            <a:r>
              <a:rPr lang="en-US" err="1">
                <a:ea typeface="Calibri"/>
                <a:cs typeface="Calibri"/>
              </a:rPr>
              <a:t>samenleving</a:t>
            </a:r>
            <a:r>
              <a:rPr lang="en-US">
                <a:ea typeface="Calibri"/>
                <a:cs typeface="Calibri"/>
              </a:rPr>
              <a:t>, brede welvaart en een sterke economie.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D7F65-5299-4383-99A9-3EF851E1080D}" type="slidenum">
              <a:rPr kumimoji="0" lang="nl-NL" sz="1200" b="0" i="0" u="none" strike="noStrike" kern="1200" cap="none" spc="0" normalizeH="0" baseline="0" noProof="0" smtClean="0">
                <a:ln>
                  <a:noFill/>
                </a:ln>
                <a:solidFill>
                  <a:srgbClr val="000000"/>
                </a:solidFill>
                <a:effectLst/>
                <a:uLnTx/>
                <a:uFillTx/>
                <a:latin typeface="General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srgbClr val="000000"/>
              </a:solidFill>
              <a:effectLst/>
              <a:uLnTx/>
              <a:uFillTx/>
              <a:latin typeface="General Sans"/>
              <a:ea typeface="+mn-ea"/>
              <a:cs typeface="+mn-cs"/>
            </a:endParaRPr>
          </a:p>
        </p:txBody>
      </p:sp>
    </p:spTree>
    <p:extLst>
      <p:ext uri="{BB962C8B-B14F-4D97-AF65-F5344CB8AC3E}">
        <p14:creationId xmlns:p14="http://schemas.microsoft.com/office/powerpoint/2010/main" val="72045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4AD8-CECD-5385-295D-18BF9680514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8E48AA-3058-BC26-6F3F-F4AEB73A11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01C6953-B9F5-A0F6-86DD-B61F741E5C9D}"/>
              </a:ext>
            </a:extLst>
          </p:cNvPr>
          <p:cNvSpPr>
            <a:spLocks noGrp="1"/>
          </p:cNvSpPr>
          <p:nvPr>
            <p:ph type="body" idx="1"/>
          </p:nvPr>
        </p:nvSpPr>
        <p:spPr/>
        <p:txBody>
          <a:bodyPr/>
          <a:lstStyle/>
          <a:p>
            <a:r>
              <a:rPr lang="nl-NL">
                <a:ea typeface="Calibri"/>
                <a:cs typeface="Calibri"/>
              </a:rPr>
              <a:t>We werken dus met drie sectoren, mbo, hbo en wo, aan twee beloften en daarmee faciliteren we één onderwijsruimte voor alle </a:t>
            </a:r>
            <a:r>
              <a:rPr lang="nl-NL" err="1">
                <a:ea typeface="Calibri"/>
                <a:cs typeface="Calibri"/>
              </a:rPr>
              <a:t>lerenden</a:t>
            </a:r>
            <a:r>
              <a:rPr lang="nl-NL">
                <a:ea typeface="Calibri"/>
                <a:cs typeface="Calibri"/>
              </a:rPr>
              <a:t>. Dat is samen, zelf doen. </a:t>
            </a:r>
            <a:endParaRPr lang="nl-NL"/>
          </a:p>
        </p:txBody>
      </p:sp>
      <p:sp>
        <p:nvSpPr>
          <p:cNvPr id="4" name="Tijdelijke aanduiding voor dianummer 3">
            <a:extLst>
              <a:ext uri="{FF2B5EF4-FFF2-40B4-BE49-F238E27FC236}">
                <a16:creationId xmlns:a16="http://schemas.microsoft.com/office/drawing/2014/main" id="{0742E8F0-B15B-010B-8D3A-6B8969B5A7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47CB3-9E55-884A-AA79-4908DC64D40D}" type="slidenum">
              <a:rPr kumimoji="0" lang="en-NL" sz="1200" b="0" i="0" u="none" strike="noStrike" kern="1200" cap="none" spc="0" normalizeH="0" baseline="0" noProof="0" smtClean="0">
                <a:ln>
                  <a:noFill/>
                </a:ln>
                <a:solidFill>
                  <a:srgbClr val="000000"/>
                </a:solidFill>
                <a:effectLst/>
                <a:uLnTx/>
                <a:uFillTx/>
                <a:latin typeface="General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NL" sz="1200" b="0" i="0" u="none" strike="noStrike" kern="1200" cap="none" spc="0" normalizeH="0" baseline="0" noProof="0">
              <a:ln>
                <a:noFill/>
              </a:ln>
              <a:solidFill>
                <a:srgbClr val="000000"/>
              </a:solidFill>
              <a:effectLst/>
              <a:uLnTx/>
              <a:uFillTx/>
              <a:latin typeface="General Sans"/>
              <a:ea typeface="+mn-ea"/>
              <a:cs typeface="+mn-cs"/>
            </a:endParaRPr>
          </a:p>
        </p:txBody>
      </p:sp>
    </p:spTree>
    <p:extLst>
      <p:ext uri="{BB962C8B-B14F-4D97-AF65-F5344CB8AC3E}">
        <p14:creationId xmlns:p14="http://schemas.microsoft.com/office/powerpoint/2010/main" val="1835285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0947CB3-9E55-884A-AA79-4908DC64D40D}" type="slidenum">
              <a:rPr lang="en-NL" smtClean="0"/>
              <a:t>11</a:t>
            </a:fld>
            <a:endParaRPr lang="en-NL"/>
          </a:p>
        </p:txBody>
      </p:sp>
    </p:spTree>
    <p:extLst>
      <p:ext uri="{BB962C8B-B14F-4D97-AF65-F5344CB8AC3E}">
        <p14:creationId xmlns:p14="http://schemas.microsoft.com/office/powerpoint/2010/main" val="1646832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0947CB3-9E55-884A-AA79-4908DC64D40D}" type="slidenum">
              <a:rPr lang="en-NL" smtClean="0"/>
              <a:t>12</a:t>
            </a:fld>
            <a:endParaRPr lang="en-NL"/>
          </a:p>
        </p:txBody>
      </p:sp>
    </p:spTree>
    <p:extLst>
      <p:ext uri="{BB962C8B-B14F-4D97-AF65-F5344CB8AC3E}">
        <p14:creationId xmlns:p14="http://schemas.microsoft.com/office/powerpoint/2010/main" val="1646832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4115-F027-E6D1-B943-503240B835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599AAD1-BCB0-6821-E1F3-3FC963F5C0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0A6B0F9-DE94-2A16-4428-69B53EE9920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7A03B1A-C51D-390F-4E58-15F34BB28333}"/>
              </a:ext>
            </a:extLst>
          </p:cNvPr>
          <p:cNvSpPr>
            <a:spLocks noGrp="1"/>
          </p:cNvSpPr>
          <p:nvPr>
            <p:ph type="sldNum" sz="quarter" idx="5"/>
          </p:nvPr>
        </p:nvSpPr>
        <p:spPr/>
        <p:txBody>
          <a:bodyPr/>
          <a:lstStyle/>
          <a:p>
            <a:fld id="{10947CB3-9E55-884A-AA79-4908DC64D40D}" type="slidenum">
              <a:rPr lang="en-NL" smtClean="0"/>
              <a:t>13</a:t>
            </a:fld>
            <a:endParaRPr lang="en-NL"/>
          </a:p>
        </p:txBody>
      </p:sp>
    </p:spTree>
    <p:extLst>
      <p:ext uri="{BB962C8B-B14F-4D97-AF65-F5344CB8AC3E}">
        <p14:creationId xmlns:p14="http://schemas.microsoft.com/office/powerpoint/2010/main" val="3413594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Pauline</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47CB3-9E55-884A-AA79-4908DC64D40D}" type="slidenum">
              <a:rPr kumimoji="0" lang="en-NL" sz="1200" b="0" i="0" u="none" strike="noStrike" kern="1200" cap="none" spc="0" normalizeH="0" baseline="0" noProof="0" smtClean="0">
                <a:ln>
                  <a:noFill/>
                </a:ln>
                <a:solidFill>
                  <a:srgbClr val="000000"/>
                </a:solidFill>
                <a:effectLst/>
                <a:uLnTx/>
                <a:uFillTx/>
                <a:latin typeface="General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NL" sz="1200" b="0" i="0" u="none" strike="noStrike" kern="1200" cap="none" spc="0" normalizeH="0" baseline="0" noProof="0">
              <a:ln>
                <a:noFill/>
              </a:ln>
              <a:solidFill>
                <a:srgbClr val="000000"/>
              </a:solidFill>
              <a:effectLst/>
              <a:uLnTx/>
              <a:uFillTx/>
              <a:latin typeface="General Sans"/>
              <a:ea typeface="+mn-ea"/>
              <a:cs typeface="+mn-cs"/>
            </a:endParaRPr>
          </a:p>
        </p:txBody>
      </p:sp>
    </p:spTree>
    <p:extLst>
      <p:ext uri="{BB962C8B-B14F-4D97-AF65-F5344CB8AC3E}">
        <p14:creationId xmlns:p14="http://schemas.microsoft.com/office/powerpoint/2010/main" val="533243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57C2A-6CCD-C125-870C-91D75833D7B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785104-5F76-58CC-ACCB-C7F52F5858C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BEDFB4-C325-F773-DD00-0ABAD8AA05B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A8045D8-EF8F-2668-F424-18E8D4CF4851}"/>
              </a:ext>
            </a:extLst>
          </p:cNvPr>
          <p:cNvSpPr>
            <a:spLocks noGrp="1"/>
          </p:cNvSpPr>
          <p:nvPr>
            <p:ph type="sldNum" sz="quarter" idx="5"/>
          </p:nvPr>
        </p:nvSpPr>
        <p:spPr/>
        <p:txBody>
          <a:bodyPr/>
          <a:lstStyle/>
          <a:p>
            <a:fld id="{10947CB3-9E55-884A-AA79-4908DC64D40D}" type="slidenum">
              <a:rPr lang="en-NL" smtClean="0"/>
              <a:t>26</a:t>
            </a:fld>
            <a:endParaRPr lang="en-NL"/>
          </a:p>
        </p:txBody>
      </p:sp>
    </p:spTree>
    <p:extLst>
      <p:ext uri="{BB962C8B-B14F-4D97-AF65-F5344CB8AC3E}">
        <p14:creationId xmlns:p14="http://schemas.microsoft.com/office/powerpoint/2010/main" val="851075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8.svg"/><Relationship Id="rId7" Type="http://schemas.openxmlformats.org/officeDocument/2006/relationships/image" Target="../media/image9.svg"/><Relationship Id="rId2" Type="http://schemas.openxmlformats.org/officeDocument/2006/relationships/image" Target="../media/image1.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20.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1.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Master" Target="../slideMasters/slideMaster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sv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8.svg"/><Relationship Id="rId7" Type="http://schemas.openxmlformats.org/officeDocument/2006/relationships/image" Target="../media/image9.svg"/><Relationship Id="rId2" Type="http://schemas.openxmlformats.org/officeDocument/2006/relationships/image" Target="../media/image1.svg"/><Relationship Id="rId1" Type="http://schemas.openxmlformats.org/officeDocument/2006/relationships/slideMaster" Target="../slideMasters/slideMaster7.xml"/><Relationship Id="rId6" Type="http://schemas.openxmlformats.org/officeDocument/2006/relationships/image" Target="../media/image33.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35.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6.sv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9.xml"/><Relationship Id="rId6" Type="http://schemas.openxmlformats.org/officeDocument/2006/relationships/image" Target="../media/image33.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1AA2195-3BB3-6E88-1D7C-DAFD5067176E}"/>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AC3AD2EE-DF8A-7E2B-4D7D-4320319B00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00000" y="510292"/>
            <a:ext cx="1728000" cy="589680"/>
          </a:xfrm>
          <a:prstGeom prst="rect">
            <a:avLst/>
          </a:prstGeom>
        </p:spPr>
      </p:pic>
      <p:pic>
        <p:nvPicPr>
          <p:cNvPr id="6" name="Graphic 5">
            <a:extLst>
              <a:ext uri="{FF2B5EF4-FFF2-40B4-BE49-F238E27FC236}">
                <a16:creationId xmlns:a16="http://schemas.microsoft.com/office/drawing/2014/main" id="{2B4CE1D8-3338-C7E7-FAD4-E460C41C03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6017" y="4902017"/>
            <a:ext cx="1955983" cy="1955983"/>
          </a:xfrm>
          <a:prstGeom prst="rect">
            <a:avLst/>
          </a:prstGeom>
        </p:spPr>
      </p:pic>
      <p:sp>
        <p:nvSpPr>
          <p:cNvPr id="2" name="Title 1">
            <a:extLst>
              <a:ext uri="{FF2B5EF4-FFF2-40B4-BE49-F238E27FC236}">
                <a16:creationId xmlns:a16="http://schemas.microsoft.com/office/drawing/2014/main" id="{74CEC27C-C3E7-A662-B74E-0BBDDF138EDB}"/>
              </a:ext>
            </a:extLst>
          </p:cNvPr>
          <p:cNvSpPr>
            <a:spLocks noGrp="1"/>
          </p:cNvSpPr>
          <p:nvPr>
            <p:ph type="ctrTitle" hasCustomPrompt="1"/>
          </p:nvPr>
        </p:nvSpPr>
        <p:spPr>
          <a:xfrm>
            <a:off x="900000" y="1433623"/>
            <a:ext cx="8144775" cy="2758635"/>
          </a:xfrm>
          <a:prstGeom prst="rect">
            <a:avLst/>
          </a:prstGeom>
        </p:spPr>
        <p:txBody>
          <a:bodyPr anchor="b">
            <a:normAutofit/>
          </a:bodyPr>
          <a:lstStyle>
            <a:lvl1pPr algn="l">
              <a:defRPr sz="6600">
                <a:solidFill>
                  <a:schemeClr val="tx2"/>
                </a:solidFill>
              </a:defRPr>
            </a:lvl1pPr>
          </a:lstStyle>
          <a:p>
            <a:r>
              <a:rPr lang="en-GB"/>
              <a:t>[</a:t>
            </a:r>
            <a:r>
              <a:rPr lang="en-GB" err="1"/>
              <a:t>titel</a:t>
            </a:r>
            <a:r>
              <a:rPr lang="en-GB"/>
              <a:t>]</a:t>
            </a:r>
            <a:endParaRPr lang="en-NL"/>
          </a:p>
        </p:txBody>
      </p:sp>
      <p:sp>
        <p:nvSpPr>
          <p:cNvPr id="3" name="Ondertitel 2">
            <a:extLst>
              <a:ext uri="{FF2B5EF4-FFF2-40B4-BE49-F238E27FC236}">
                <a16:creationId xmlns:a16="http://schemas.microsoft.com/office/drawing/2014/main" id="{4D7293B7-4B2E-195A-030B-217A2D1FCB5F}"/>
              </a:ext>
            </a:extLst>
          </p:cNvPr>
          <p:cNvSpPr>
            <a:spLocks noGrp="1"/>
          </p:cNvSpPr>
          <p:nvPr>
            <p:ph type="subTitle" idx="1" hasCustomPrompt="1"/>
          </p:nvPr>
        </p:nvSpPr>
        <p:spPr>
          <a:xfrm>
            <a:off x="950353" y="5502779"/>
            <a:ext cx="8144775" cy="584250"/>
          </a:xfrm>
        </p:spPr>
        <p:txBody>
          <a:bodyPr>
            <a:normAutofit/>
          </a:bodyPr>
          <a:lstStyle>
            <a:lvl1pPr marL="0" indent="0" algn="l">
              <a:buNone/>
              <a:defRPr sz="1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a:t>
            </a:r>
          </a:p>
        </p:txBody>
      </p:sp>
      <p:sp>
        <p:nvSpPr>
          <p:cNvPr id="4" name="Tijdelijke aanduiding voor tekst 12">
            <a:extLst>
              <a:ext uri="{FF2B5EF4-FFF2-40B4-BE49-F238E27FC236}">
                <a16:creationId xmlns:a16="http://schemas.microsoft.com/office/drawing/2014/main" id="{94A98B35-375B-1819-CE2A-8C2C445F810F}"/>
              </a:ext>
            </a:extLst>
          </p:cNvPr>
          <p:cNvSpPr>
            <a:spLocks noGrp="1"/>
          </p:cNvSpPr>
          <p:nvPr>
            <p:ph type="body" sz="quarter" idx="10" hasCustomPrompt="1"/>
          </p:nvPr>
        </p:nvSpPr>
        <p:spPr>
          <a:xfrm>
            <a:off x="940306" y="4330545"/>
            <a:ext cx="8104470" cy="584200"/>
          </a:xfrm>
        </p:spPr>
        <p:txBody>
          <a:bodyPr/>
          <a:lstStyle>
            <a:lvl1pPr marL="0" indent="0">
              <a:buNone/>
              <a:defRPr>
                <a:solidFill>
                  <a:schemeClr val="tx2"/>
                </a:solidFill>
              </a:defRPr>
            </a:lvl1pPr>
          </a:lstStyle>
          <a:p>
            <a:pPr lvl="0"/>
            <a:r>
              <a:rPr lang="nl-NL"/>
              <a:t>[ondertitel]</a:t>
            </a:r>
          </a:p>
        </p:txBody>
      </p:sp>
      <p:sp>
        <p:nvSpPr>
          <p:cNvPr id="12" name="Tijdelijke aanduiding voor tekst 15">
            <a:extLst>
              <a:ext uri="{FF2B5EF4-FFF2-40B4-BE49-F238E27FC236}">
                <a16:creationId xmlns:a16="http://schemas.microsoft.com/office/drawing/2014/main" id="{839DC652-DEDD-7AEA-1CDB-EEE04E55D1DD}"/>
              </a:ext>
            </a:extLst>
          </p:cNvPr>
          <p:cNvSpPr>
            <a:spLocks noGrp="1"/>
          </p:cNvSpPr>
          <p:nvPr>
            <p:ph type="body" sz="quarter" idx="11" hasCustomPrompt="1"/>
          </p:nvPr>
        </p:nvSpPr>
        <p:spPr>
          <a:xfrm>
            <a:off x="950353" y="5965872"/>
            <a:ext cx="2221843" cy="584250"/>
          </a:xfrm>
        </p:spPr>
        <p:txBody>
          <a:bodyPr>
            <a:normAutofit/>
          </a:bodyPr>
          <a:lstStyle>
            <a:lvl1pPr marL="0" indent="0">
              <a:buNone/>
              <a:defRPr sz="1800">
                <a:latin typeface="Cooper Lt BT" panose="0208050304030B020404" pitchFamily="18" charset="0"/>
              </a:defRPr>
            </a:lvl1pPr>
          </a:lstStyle>
          <a:p>
            <a:pPr lvl="0"/>
            <a:r>
              <a:rPr lang="nl-NL"/>
              <a:t>[datum]</a:t>
            </a:r>
          </a:p>
        </p:txBody>
      </p:sp>
    </p:spTree>
    <p:extLst>
      <p:ext uri="{BB962C8B-B14F-4D97-AF65-F5344CB8AC3E}">
        <p14:creationId xmlns:p14="http://schemas.microsoft.com/office/powerpoint/2010/main" val="2765403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hou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11387784-1A9C-8D8F-8557-96F929ED8E23}"/>
              </a:ext>
            </a:extLst>
          </p:cNvPr>
          <p:cNvSpPr>
            <a:spLocks noGrp="1"/>
          </p:cNvSpPr>
          <p:nvPr>
            <p:ph type="body" sz="quarter" idx="13"/>
          </p:nvPr>
        </p:nvSpPr>
        <p:spPr>
          <a:xfrm>
            <a:off x="5582992" y="2006598"/>
            <a:ext cx="5545383" cy="4287600"/>
          </a:xfrm>
        </p:spPr>
        <p:txBody>
          <a:bodyPr>
            <a:normAutofit/>
          </a:bodyPr>
          <a:lstStyle>
            <a:lvl1pPr marL="457200" indent="-457200">
              <a:buClr>
                <a:schemeClr val="bg1">
                  <a:lumMod val="75000"/>
                </a:schemeClr>
              </a:buClr>
              <a:buFont typeface="+mj-lt"/>
              <a:buAutoNum type="arabicPeriod"/>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nl-NL"/>
              <a:t>Klikken om de tekststijl van het model te bewerken</a:t>
            </a:r>
          </a:p>
        </p:txBody>
      </p:sp>
      <p:sp>
        <p:nvSpPr>
          <p:cNvPr id="11" name="Titel 10">
            <a:extLst>
              <a:ext uri="{FF2B5EF4-FFF2-40B4-BE49-F238E27FC236}">
                <a16:creationId xmlns:a16="http://schemas.microsoft.com/office/drawing/2014/main" id="{3952F1FC-3600-16B7-1FD2-E805D6E198EE}"/>
              </a:ext>
            </a:extLst>
          </p:cNvPr>
          <p:cNvSpPr>
            <a:spLocks noGrp="1"/>
          </p:cNvSpPr>
          <p:nvPr>
            <p:ph type="title"/>
          </p:nvPr>
        </p:nvSpPr>
        <p:spPr>
          <a:xfrm>
            <a:off x="5582991" y="901700"/>
            <a:ext cx="5545383" cy="1107996"/>
          </a:xfrm>
        </p:spPr>
        <p:txBody>
          <a:bodyPr wrap="square">
            <a:spAutoFit/>
          </a:bodyPr>
          <a:lstStyle/>
          <a:p>
            <a:r>
              <a:rPr lang="nl-NL"/>
              <a:t>Klik om stijl te bewerken</a:t>
            </a:r>
          </a:p>
        </p:txBody>
      </p:sp>
      <p:pic>
        <p:nvPicPr>
          <p:cNvPr id="7" name="Graphic 6">
            <a:extLst>
              <a:ext uri="{FF2B5EF4-FFF2-40B4-BE49-F238E27FC236}">
                <a16:creationId xmlns:a16="http://schemas.microsoft.com/office/drawing/2014/main" id="{99E3B6CB-0BA3-C57E-345C-4DB984E318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37894"/>
            <a:ext cx="4720107" cy="4720107"/>
          </a:xfrm>
          <a:prstGeom prst="rect">
            <a:avLst/>
          </a:prstGeom>
        </p:spPr>
      </p:pic>
      <p:pic>
        <p:nvPicPr>
          <p:cNvPr id="8" name="Logo">
            <a:extLst>
              <a:ext uri="{FF2B5EF4-FFF2-40B4-BE49-F238E27FC236}">
                <a16:creationId xmlns:a16="http://schemas.microsoft.com/office/drawing/2014/main" id="{2538871D-F3B2-CE5A-292A-2737A84136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861245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809750"/>
            <a:ext cx="9540000" cy="42876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6" name="Titel 5">
            <a:extLst>
              <a:ext uri="{FF2B5EF4-FFF2-40B4-BE49-F238E27FC236}">
                <a16:creationId xmlns:a16="http://schemas.microsoft.com/office/drawing/2014/main" id="{9EDC4490-254F-A3CD-E1E5-8C4FCC5117B1}"/>
              </a:ext>
            </a:extLst>
          </p:cNvPr>
          <p:cNvSpPr>
            <a:spLocks noGrp="1"/>
          </p:cNvSpPr>
          <p:nvPr>
            <p:ph type="title"/>
          </p:nvPr>
        </p:nvSpPr>
        <p:spPr/>
        <p:txBody>
          <a:bodyPr/>
          <a:lstStyle/>
          <a:p>
            <a:r>
              <a:rPr lang="nl-NL"/>
              <a:t>Klik om stijl te bewerken</a:t>
            </a:r>
          </a:p>
        </p:txBody>
      </p:sp>
      <p:pic>
        <p:nvPicPr>
          <p:cNvPr id="4" name="Graphic 3">
            <a:extLst>
              <a:ext uri="{FF2B5EF4-FFF2-40B4-BE49-F238E27FC236}">
                <a16:creationId xmlns:a16="http://schemas.microsoft.com/office/drawing/2014/main" id="{59729F6B-8412-AC4C-F2A6-CB7A01359F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3939971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klein - 2 koloms">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626599"/>
            <a:ext cx="9540000" cy="4287600"/>
          </a:xfrm>
        </p:spPr>
        <p:txBody>
          <a:bodyPr numCol="2" spcCol="468000">
            <a:normAutofit/>
          </a:bodyPr>
          <a:lstStyle>
            <a:lvl1pPr marL="0" indent="0">
              <a:lnSpc>
                <a:spcPct val="112000"/>
              </a:lnSpc>
              <a:spcBef>
                <a:spcPts val="0"/>
              </a:spcBef>
              <a:buNone/>
              <a:defRPr sz="1200"/>
            </a:lvl1pPr>
            <a:lvl2pPr>
              <a:lnSpc>
                <a:spcPct val="112000"/>
              </a:lnSpc>
              <a:spcBef>
                <a:spcPts val="0"/>
              </a:spcBef>
              <a:defRPr sz="1200"/>
            </a:lvl2pPr>
            <a:lvl3pPr>
              <a:lnSpc>
                <a:spcPct val="112000"/>
              </a:lnSpc>
              <a:spcBef>
                <a:spcPts val="0"/>
              </a:spcBef>
              <a:defRPr sz="1200"/>
            </a:lvl3pPr>
            <a:lvl4pPr>
              <a:lnSpc>
                <a:spcPct val="112000"/>
              </a:lnSpc>
              <a:spcBef>
                <a:spcPts val="0"/>
              </a:spcBef>
              <a:defRPr sz="1200"/>
            </a:lvl4pPr>
            <a:lvl5pPr>
              <a:lnSpc>
                <a:spcPct val="112000"/>
              </a:lnSpc>
              <a:spcBef>
                <a:spcPts val="0"/>
              </a:spcBef>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0" name="Titel 9">
            <a:extLst>
              <a:ext uri="{FF2B5EF4-FFF2-40B4-BE49-F238E27FC236}">
                <a16:creationId xmlns:a16="http://schemas.microsoft.com/office/drawing/2014/main" id="{D02CE955-AB00-7AE7-3A79-53D1BB30376A}"/>
              </a:ext>
            </a:extLst>
          </p:cNvPr>
          <p:cNvSpPr>
            <a:spLocks noGrp="1"/>
          </p:cNvSpPr>
          <p:nvPr>
            <p:ph type="title"/>
          </p:nvPr>
        </p:nvSpPr>
        <p:spPr/>
        <p:txBody>
          <a:bodyPr/>
          <a:lstStyle/>
          <a:p>
            <a:r>
              <a:rPr lang="nl-NL"/>
              <a:t>Klik om stijl te bewerken</a:t>
            </a:r>
          </a:p>
        </p:txBody>
      </p:sp>
      <p:pic>
        <p:nvPicPr>
          <p:cNvPr id="6" name="Graphic 5">
            <a:extLst>
              <a:ext uri="{FF2B5EF4-FFF2-40B4-BE49-F238E27FC236}">
                <a16:creationId xmlns:a16="http://schemas.microsoft.com/office/drawing/2014/main" id="{509C9145-66C2-1E0F-37EA-53258FF1E9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284511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86D88-BE89-4831-9B90-7D9EC10F0501}"/>
              </a:ext>
            </a:extLst>
          </p:cNvPr>
          <p:cNvSpPr>
            <a:spLocks noGrp="1"/>
          </p:cNvSpPr>
          <p:nvPr>
            <p:ph type="title"/>
          </p:nvPr>
        </p:nvSpPr>
        <p:spPr>
          <a:xfrm>
            <a:off x="900000" y="901700"/>
            <a:ext cx="9422417" cy="553998"/>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10E9875-161D-D875-D621-D1FBF154DC57}"/>
              </a:ext>
            </a:extLst>
          </p:cNvPr>
          <p:cNvSpPr>
            <a:spLocks noGrp="1"/>
          </p:cNvSpPr>
          <p:nvPr>
            <p:ph sz="half" idx="1"/>
          </p:nvPr>
        </p:nvSpPr>
        <p:spPr>
          <a:xfrm>
            <a:off x="838200" y="1825625"/>
            <a:ext cx="4652493" cy="3969868"/>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1BDC9B8-A484-A5C8-3997-42D7E4031856}"/>
              </a:ext>
            </a:extLst>
          </p:cNvPr>
          <p:cNvSpPr>
            <a:spLocks noGrp="1"/>
          </p:cNvSpPr>
          <p:nvPr>
            <p:ph sz="half" idx="2"/>
          </p:nvPr>
        </p:nvSpPr>
        <p:spPr>
          <a:xfrm>
            <a:off x="5669924" y="1825625"/>
            <a:ext cx="4652493" cy="3969868"/>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a:extLst>
              <a:ext uri="{FF2B5EF4-FFF2-40B4-BE49-F238E27FC236}">
                <a16:creationId xmlns:a16="http://schemas.microsoft.com/office/drawing/2014/main" id="{2527F140-E89B-F499-401D-2DAD723D6393}"/>
              </a:ext>
            </a:extLst>
          </p:cNvPr>
          <p:cNvSpPr>
            <a:spLocks noGrp="1"/>
          </p:cNvSpPr>
          <p:nvPr>
            <p:ph type="sldNum" sz="quarter" idx="12"/>
          </p:nvPr>
        </p:nvSpPr>
        <p:spPr/>
        <p:txBody>
          <a:bodyPr/>
          <a:lstStyle/>
          <a:p>
            <a:fld id="{B00A88DA-2B99-48E0-A5D8-C1B42E06451B}" type="slidenum">
              <a:rPr lang="nl-NL" smtClean="0"/>
              <a:t>‹nr.›</a:t>
            </a:fld>
            <a:endParaRPr lang="nl-NL"/>
          </a:p>
        </p:txBody>
      </p:sp>
      <p:pic>
        <p:nvPicPr>
          <p:cNvPr id="8" name="Graphic 7">
            <a:extLst>
              <a:ext uri="{FF2B5EF4-FFF2-40B4-BE49-F238E27FC236}">
                <a16:creationId xmlns:a16="http://schemas.microsoft.com/office/drawing/2014/main" id="{1767A1E9-3F88-4F0D-BD5D-92E94F659F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134509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1AA2195-3BB3-6E88-1D7C-DAFD5067176E}"/>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AC3AD2EE-DF8A-7E2B-4D7D-4320319B00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00000" y="510292"/>
            <a:ext cx="1728000" cy="589680"/>
          </a:xfrm>
          <a:prstGeom prst="rect">
            <a:avLst/>
          </a:prstGeom>
        </p:spPr>
      </p:pic>
      <p:pic>
        <p:nvPicPr>
          <p:cNvPr id="6" name="Graphic 5">
            <a:extLst>
              <a:ext uri="{FF2B5EF4-FFF2-40B4-BE49-F238E27FC236}">
                <a16:creationId xmlns:a16="http://schemas.microsoft.com/office/drawing/2014/main" id="{2B4CE1D8-3338-C7E7-FAD4-E460C41C03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6017" y="4902017"/>
            <a:ext cx="1955983" cy="1955983"/>
          </a:xfrm>
          <a:prstGeom prst="rect">
            <a:avLst/>
          </a:prstGeom>
        </p:spPr>
      </p:pic>
      <p:sp>
        <p:nvSpPr>
          <p:cNvPr id="2" name="Title 1">
            <a:extLst>
              <a:ext uri="{FF2B5EF4-FFF2-40B4-BE49-F238E27FC236}">
                <a16:creationId xmlns:a16="http://schemas.microsoft.com/office/drawing/2014/main" id="{74CEC27C-C3E7-A662-B74E-0BBDDF138EDB}"/>
              </a:ext>
            </a:extLst>
          </p:cNvPr>
          <p:cNvSpPr>
            <a:spLocks noGrp="1"/>
          </p:cNvSpPr>
          <p:nvPr>
            <p:ph type="ctrTitle" hasCustomPrompt="1"/>
          </p:nvPr>
        </p:nvSpPr>
        <p:spPr>
          <a:xfrm>
            <a:off x="900000" y="1433623"/>
            <a:ext cx="8144775" cy="2758635"/>
          </a:xfrm>
          <a:prstGeom prst="rect">
            <a:avLst/>
          </a:prstGeom>
        </p:spPr>
        <p:txBody>
          <a:bodyPr anchor="b">
            <a:normAutofit/>
          </a:bodyPr>
          <a:lstStyle>
            <a:lvl1pPr algn="l">
              <a:defRPr sz="6600">
                <a:solidFill>
                  <a:schemeClr val="tx2"/>
                </a:solidFill>
              </a:defRPr>
            </a:lvl1pPr>
          </a:lstStyle>
          <a:p>
            <a:r>
              <a:rPr lang="en-GB"/>
              <a:t>[</a:t>
            </a:r>
            <a:r>
              <a:rPr lang="en-GB" err="1"/>
              <a:t>titel</a:t>
            </a:r>
            <a:r>
              <a:rPr lang="en-GB"/>
              <a:t>]</a:t>
            </a:r>
            <a:endParaRPr lang="en-NL"/>
          </a:p>
        </p:txBody>
      </p:sp>
      <p:sp>
        <p:nvSpPr>
          <p:cNvPr id="3" name="Ondertitel 2">
            <a:extLst>
              <a:ext uri="{FF2B5EF4-FFF2-40B4-BE49-F238E27FC236}">
                <a16:creationId xmlns:a16="http://schemas.microsoft.com/office/drawing/2014/main" id="{4D7293B7-4B2E-195A-030B-217A2D1FCB5F}"/>
              </a:ext>
            </a:extLst>
          </p:cNvPr>
          <p:cNvSpPr>
            <a:spLocks noGrp="1"/>
          </p:cNvSpPr>
          <p:nvPr>
            <p:ph type="subTitle" idx="1" hasCustomPrompt="1"/>
          </p:nvPr>
        </p:nvSpPr>
        <p:spPr>
          <a:xfrm>
            <a:off x="950353" y="5502779"/>
            <a:ext cx="8144775" cy="584250"/>
          </a:xfrm>
        </p:spPr>
        <p:txBody>
          <a:bodyPr>
            <a:normAutofit/>
          </a:bodyPr>
          <a:lstStyle>
            <a:lvl1pPr marL="0" indent="0" algn="l">
              <a:buNone/>
              <a:defRPr sz="1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a:t>
            </a:r>
          </a:p>
        </p:txBody>
      </p:sp>
      <p:sp>
        <p:nvSpPr>
          <p:cNvPr id="4" name="Tijdelijke aanduiding voor tekst 12">
            <a:extLst>
              <a:ext uri="{FF2B5EF4-FFF2-40B4-BE49-F238E27FC236}">
                <a16:creationId xmlns:a16="http://schemas.microsoft.com/office/drawing/2014/main" id="{94A98B35-375B-1819-CE2A-8C2C445F810F}"/>
              </a:ext>
            </a:extLst>
          </p:cNvPr>
          <p:cNvSpPr>
            <a:spLocks noGrp="1"/>
          </p:cNvSpPr>
          <p:nvPr>
            <p:ph type="body" sz="quarter" idx="10" hasCustomPrompt="1"/>
          </p:nvPr>
        </p:nvSpPr>
        <p:spPr>
          <a:xfrm>
            <a:off x="940306" y="4330545"/>
            <a:ext cx="8104470" cy="584200"/>
          </a:xfrm>
        </p:spPr>
        <p:txBody>
          <a:bodyPr/>
          <a:lstStyle>
            <a:lvl1pPr marL="0" indent="0">
              <a:buNone/>
              <a:defRPr>
                <a:solidFill>
                  <a:schemeClr val="tx2"/>
                </a:solidFill>
              </a:defRPr>
            </a:lvl1pPr>
          </a:lstStyle>
          <a:p>
            <a:pPr lvl="0"/>
            <a:r>
              <a:rPr lang="nl-NL"/>
              <a:t>[ondertitel]</a:t>
            </a:r>
          </a:p>
        </p:txBody>
      </p:sp>
      <p:sp>
        <p:nvSpPr>
          <p:cNvPr id="12" name="Tijdelijke aanduiding voor tekst 15">
            <a:extLst>
              <a:ext uri="{FF2B5EF4-FFF2-40B4-BE49-F238E27FC236}">
                <a16:creationId xmlns:a16="http://schemas.microsoft.com/office/drawing/2014/main" id="{839DC652-DEDD-7AEA-1CDB-EEE04E55D1DD}"/>
              </a:ext>
            </a:extLst>
          </p:cNvPr>
          <p:cNvSpPr>
            <a:spLocks noGrp="1"/>
          </p:cNvSpPr>
          <p:nvPr>
            <p:ph type="body" sz="quarter" idx="11" hasCustomPrompt="1"/>
          </p:nvPr>
        </p:nvSpPr>
        <p:spPr>
          <a:xfrm>
            <a:off x="950353" y="5965872"/>
            <a:ext cx="2221843" cy="584250"/>
          </a:xfrm>
        </p:spPr>
        <p:txBody>
          <a:bodyPr>
            <a:normAutofit/>
          </a:bodyPr>
          <a:lstStyle>
            <a:lvl1pPr marL="0" indent="0">
              <a:buNone/>
              <a:defRPr sz="1800">
                <a:latin typeface="Cooper Lt BT" panose="0208050304030B020404" pitchFamily="18" charset="0"/>
              </a:defRPr>
            </a:lvl1pPr>
          </a:lstStyle>
          <a:p>
            <a:pPr lvl="0"/>
            <a:r>
              <a:rPr lang="nl-NL"/>
              <a:t>[datum]</a:t>
            </a:r>
          </a:p>
        </p:txBody>
      </p:sp>
    </p:spTree>
    <p:extLst>
      <p:ext uri="{BB962C8B-B14F-4D97-AF65-F5344CB8AC3E}">
        <p14:creationId xmlns:p14="http://schemas.microsoft.com/office/powerpoint/2010/main" val="3262699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Inhou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11387784-1A9C-8D8F-8557-96F929ED8E23}"/>
              </a:ext>
            </a:extLst>
          </p:cNvPr>
          <p:cNvSpPr>
            <a:spLocks noGrp="1"/>
          </p:cNvSpPr>
          <p:nvPr>
            <p:ph type="body" sz="quarter" idx="13"/>
          </p:nvPr>
        </p:nvSpPr>
        <p:spPr>
          <a:xfrm>
            <a:off x="5582992" y="2006598"/>
            <a:ext cx="5545383" cy="4287600"/>
          </a:xfrm>
        </p:spPr>
        <p:txBody>
          <a:bodyPr>
            <a:normAutofit/>
          </a:bodyPr>
          <a:lstStyle>
            <a:lvl1pPr marL="457200" indent="-457200">
              <a:buClr>
                <a:schemeClr val="bg1">
                  <a:lumMod val="75000"/>
                </a:schemeClr>
              </a:buClr>
              <a:buFont typeface="+mj-lt"/>
              <a:buAutoNum type="arabicPeriod"/>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nl-NL"/>
              <a:t>Klikken om de tekststijl van het model te bewerken</a:t>
            </a:r>
          </a:p>
        </p:txBody>
      </p:sp>
      <p:sp>
        <p:nvSpPr>
          <p:cNvPr id="11" name="Titel 10">
            <a:extLst>
              <a:ext uri="{FF2B5EF4-FFF2-40B4-BE49-F238E27FC236}">
                <a16:creationId xmlns:a16="http://schemas.microsoft.com/office/drawing/2014/main" id="{3952F1FC-3600-16B7-1FD2-E805D6E198EE}"/>
              </a:ext>
            </a:extLst>
          </p:cNvPr>
          <p:cNvSpPr>
            <a:spLocks noGrp="1"/>
          </p:cNvSpPr>
          <p:nvPr>
            <p:ph type="title"/>
          </p:nvPr>
        </p:nvSpPr>
        <p:spPr>
          <a:xfrm>
            <a:off x="5582991" y="901700"/>
            <a:ext cx="5545383" cy="1107996"/>
          </a:xfrm>
        </p:spPr>
        <p:txBody>
          <a:bodyPr wrap="square">
            <a:spAutoFit/>
          </a:bodyPr>
          <a:lstStyle/>
          <a:p>
            <a:r>
              <a:rPr lang="nl-NL"/>
              <a:t>Klik om stijl te bewerken</a:t>
            </a:r>
          </a:p>
        </p:txBody>
      </p:sp>
      <p:pic>
        <p:nvPicPr>
          <p:cNvPr id="7" name="Graphic 6">
            <a:extLst>
              <a:ext uri="{FF2B5EF4-FFF2-40B4-BE49-F238E27FC236}">
                <a16:creationId xmlns:a16="http://schemas.microsoft.com/office/drawing/2014/main" id="{99E3B6CB-0BA3-C57E-345C-4DB984E318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37894"/>
            <a:ext cx="4720107" cy="4720107"/>
          </a:xfrm>
          <a:prstGeom prst="rect">
            <a:avLst/>
          </a:prstGeom>
        </p:spPr>
      </p:pic>
      <p:pic>
        <p:nvPicPr>
          <p:cNvPr id="8" name="Logo">
            <a:extLst>
              <a:ext uri="{FF2B5EF4-FFF2-40B4-BE49-F238E27FC236}">
                <a16:creationId xmlns:a16="http://schemas.microsoft.com/office/drawing/2014/main" id="{2538871D-F3B2-CE5A-292A-2737A84136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4169138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el en tekst">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809750"/>
            <a:ext cx="9540000" cy="42876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6" name="Titel 5">
            <a:extLst>
              <a:ext uri="{FF2B5EF4-FFF2-40B4-BE49-F238E27FC236}">
                <a16:creationId xmlns:a16="http://schemas.microsoft.com/office/drawing/2014/main" id="{9EDC4490-254F-A3CD-E1E5-8C4FCC5117B1}"/>
              </a:ext>
            </a:extLst>
          </p:cNvPr>
          <p:cNvSpPr>
            <a:spLocks noGrp="1"/>
          </p:cNvSpPr>
          <p:nvPr>
            <p:ph type="title"/>
          </p:nvPr>
        </p:nvSpPr>
        <p:spPr/>
        <p:txBody>
          <a:bodyPr/>
          <a:lstStyle/>
          <a:p>
            <a:r>
              <a:rPr lang="nl-NL"/>
              <a:t>Klik om stijl te bewerken</a:t>
            </a:r>
          </a:p>
        </p:txBody>
      </p:sp>
      <p:pic>
        <p:nvPicPr>
          <p:cNvPr id="4" name="Graphic 3">
            <a:extLst>
              <a:ext uri="{FF2B5EF4-FFF2-40B4-BE49-F238E27FC236}">
                <a16:creationId xmlns:a16="http://schemas.microsoft.com/office/drawing/2014/main" id="{59729F6B-8412-AC4C-F2A6-CB7A01359F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2154639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kst klein - 2 koloms">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626599"/>
            <a:ext cx="9540000" cy="4287600"/>
          </a:xfrm>
        </p:spPr>
        <p:txBody>
          <a:bodyPr numCol="2" spcCol="468000">
            <a:normAutofit/>
          </a:bodyPr>
          <a:lstStyle>
            <a:lvl1pPr marL="0" indent="0">
              <a:lnSpc>
                <a:spcPct val="112000"/>
              </a:lnSpc>
              <a:spcBef>
                <a:spcPts val="0"/>
              </a:spcBef>
              <a:buNone/>
              <a:defRPr sz="1200"/>
            </a:lvl1pPr>
            <a:lvl2pPr>
              <a:lnSpc>
                <a:spcPct val="112000"/>
              </a:lnSpc>
              <a:spcBef>
                <a:spcPts val="0"/>
              </a:spcBef>
              <a:defRPr sz="1200"/>
            </a:lvl2pPr>
            <a:lvl3pPr>
              <a:lnSpc>
                <a:spcPct val="112000"/>
              </a:lnSpc>
              <a:spcBef>
                <a:spcPts val="0"/>
              </a:spcBef>
              <a:defRPr sz="1200"/>
            </a:lvl3pPr>
            <a:lvl4pPr>
              <a:lnSpc>
                <a:spcPct val="112000"/>
              </a:lnSpc>
              <a:spcBef>
                <a:spcPts val="0"/>
              </a:spcBef>
              <a:defRPr sz="1200"/>
            </a:lvl4pPr>
            <a:lvl5pPr>
              <a:lnSpc>
                <a:spcPct val="112000"/>
              </a:lnSpc>
              <a:spcBef>
                <a:spcPts val="0"/>
              </a:spcBef>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0" name="Titel 9">
            <a:extLst>
              <a:ext uri="{FF2B5EF4-FFF2-40B4-BE49-F238E27FC236}">
                <a16:creationId xmlns:a16="http://schemas.microsoft.com/office/drawing/2014/main" id="{D02CE955-AB00-7AE7-3A79-53D1BB30376A}"/>
              </a:ext>
            </a:extLst>
          </p:cNvPr>
          <p:cNvSpPr>
            <a:spLocks noGrp="1"/>
          </p:cNvSpPr>
          <p:nvPr>
            <p:ph type="title"/>
          </p:nvPr>
        </p:nvSpPr>
        <p:spPr/>
        <p:txBody>
          <a:bodyPr/>
          <a:lstStyle/>
          <a:p>
            <a:r>
              <a:rPr lang="nl-NL"/>
              <a:t>Klik om stijl te bewerken</a:t>
            </a:r>
          </a:p>
        </p:txBody>
      </p:sp>
      <p:pic>
        <p:nvPicPr>
          <p:cNvPr id="6" name="Graphic 5">
            <a:extLst>
              <a:ext uri="{FF2B5EF4-FFF2-40B4-BE49-F238E27FC236}">
                <a16:creationId xmlns:a16="http://schemas.microsoft.com/office/drawing/2014/main" id="{509C9145-66C2-1E0F-37EA-53258FF1E9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30335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1AA2195-3BB3-6E88-1D7C-DAFD5067176E}"/>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AC3AD2EE-DF8A-7E2B-4D7D-4320319B00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00000" y="510292"/>
            <a:ext cx="1728000" cy="589680"/>
          </a:xfrm>
          <a:prstGeom prst="rect">
            <a:avLst/>
          </a:prstGeom>
        </p:spPr>
      </p:pic>
      <p:pic>
        <p:nvPicPr>
          <p:cNvPr id="6" name="Graphic 5">
            <a:extLst>
              <a:ext uri="{FF2B5EF4-FFF2-40B4-BE49-F238E27FC236}">
                <a16:creationId xmlns:a16="http://schemas.microsoft.com/office/drawing/2014/main" id="{2B4CE1D8-3338-C7E7-FAD4-E460C41C03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6017" y="4902017"/>
            <a:ext cx="1955983" cy="1955983"/>
          </a:xfrm>
          <a:prstGeom prst="rect">
            <a:avLst/>
          </a:prstGeom>
        </p:spPr>
      </p:pic>
      <p:sp>
        <p:nvSpPr>
          <p:cNvPr id="2" name="Title 1">
            <a:extLst>
              <a:ext uri="{FF2B5EF4-FFF2-40B4-BE49-F238E27FC236}">
                <a16:creationId xmlns:a16="http://schemas.microsoft.com/office/drawing/2014/main" id="{74CEC27C-C3E7-A662-B74E-0BBDDF138EDB}"/>
              </a:ext>
            </a:extLst>
          </p:cNvPr>
          <p:cNvSpPr>
            <a:spLocks noGrp="1"/>
          </p:cNvSpPr>
          <p:nvPr>
            <p:ph type="ctrTitle" hasCustomPrompt="1"/>
          </p:nvPr>
        </p:nvSpPr>
        <p:spPr>
          <a:xfrm>
            <a:off x="900000" y="1433623"/>
            <a:ext cx="8144775" cy="2758635"/>
          </a:xfrm>
          <a:prstGeom prst="rect">
            <a:avLst/>
          </a:prstGeom>
        </p:spPr>
        <p:txBody>
          <a:bodyPr anchor="b">
            <a:normAutofit/>
          </a:bodyPr>
          <a:lstStyle>
            <a:lvl1pPr algn="l">
              <a:defRPr sz="6600">
                <a:solidFill>
                  <a:schemeClr val="tx2"/>
                </a:solidFill>
              </a:defRPr>
            </a:lvl1pPr>
          </a:lstStyle>
          <a:p>
            <a:r>
              <a:rPr lang="en-GB"/>
              <a:t>[</a:t>
            </a:r>
            <a:r>
              <a:rPr lang="en-GB" err="1"/>
              <a:t>titel</a:t>
            </a:r>
            <a:r>
              <a:rPr lang="en-GB"/>
              <a:t>]</a:t>
            </a:r>
            <a:endParaRPr lang="en-NL"/>
          </a:p>
        </p:txBody>
      </p:sp>
      <p:sp>
        <p:nvSpPr>
          <p:cNvPr id="3" name="Ondertitel 2">
            <a:extLst>
              <a:ext uri="{FF2B5EF4-FFF2-40B4-BE49-F238E27FC236}">
                <a16:creationId xmlns:a16="http://schemas.microsoft.com/office/drawing/2014/main" id="{4D7293B7-4B2E-195A-030B-217A2D1FCB5F}"/>
              </a:ext>
            </a:extLst>
          </p:cNvPr>
          <p:cNvSpPr>
            <a:spLocks noGrp="1"/>
          </p:cNvSpPr>
          <p:nvPr>
            <p:ph type="subTitle" idx="1" hasCustomPrompt="1"/>
          </p:nvPr>
        </p:nvSpPr>
        <p:spPr>
          <a:xfrm>
            <a:off x="950353" y="5502779"/>
            <a:ext cx="8144775" cy="584250"/>
          </a:xfrm>
        </p:spPr>
        <p:txBody>
          <a:bodyPr>
            <a:normAutofit/>
          </a:bodyPr>
          <a:lstStyle>
            <a:lvl1pPr marL="0" indent="0" algn="l">
              <a:buNone/>
              <a:defRPr sz="1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a:t>
            </a:r>
          </a:p>
        </p:txBody>
      </p:sp>
      <p:sp>
        <p:nvSpPr>
          <p:cNvPr id="4" name="Tijdelijke aanduiding voor tekst 12">
            <a:extLst>
              <a:ext uri="{FF2B5EF4-FFF2-40B4-BE49-F238E27FC236}">
                <a16:creationId xmlns:a16="http://schemas.microsoft.com/office/drawing/2014/main" id="{94A98B35-375B-1819-CE2A-8C2C445F810F}"/>
              </a:ext>
            </a:extLst>
          </p:cNvPr>
          <p:cNvSpPr>
            <a:spLocks noGrp="1"/>
          </p:cNvSpPr>
          <p:nvPr>
            <p:ph type="body" sz="quarter" idx="10" hasCustomPrompt="1"/>
          </p:nvPr>
        </p:nvSpPr>
        <p:spPr>
          <a:xfrm>
            <a:off x="940306" y="4330545"/>
            <a:ext cx="8104470" cy="584200"/>
          </a:xfrm>
        </p:spPr>
        <p:txBody>
          <a:bodyPr/>
          <a:lstStyle>
            <a:lvl1pPr marL="0" indent="0">
              <a:buNone/>
              <a:defRPr>
                <a:solidFill>
                  <a:schemeClr val="tx2"/>
                </a:solidFill>
              </a:defRPr>
            </a:lvl1pPr>
          </a:lstStyle>
          <a:p>
            <a:pPr lvl="0"/>
            <a:r>
              <a:rPr lang="nl-NL"/>
              <a:t>[ondertitel]</a:t>
            </a:r>
          </a:p>
        </p:txBody>
      </p:sp>
      <p:sp>
        <p:nvSpPr>
          <p:cNvPr id="12" name="Tijdelijke aanduiding voor tekst 15">
            <a:extLst>
              <a:ext uri="{FF2B5EF4-FFF2-40B4-BE49-F238E27FC236}">
                <a16:creationId xmlns:a16="http://schemas.microsoft.com/office/drawing/2014/main" id="{839DC652-DEDD-7AEA-1CDB-EEE04E55D1DD}"/>
              </a:ext>
            </a:extLst>
          </p:cNvPr>
          <p:cNvSpPr>
            <a:spLocks noGrp="1"/>
          </p:cNvSpPr>
          <p:nvPr>
            <p:ph type="body" sz="quarter" idx="11" hasCustomPrompt="1"/>
          </p:nvPr>
        </p:nvSpPr>
        <p:spPr>
          <a:xfrm>
            <a:off x="950353" y="5965872"/>
            <a:ext cx="2221843" cy="584250"/>
          </a:xfrm>
        </p:spPr>
        <p:txBody>
          <a:bodyPr>
            <a:normAutofit/>
          </a:bodyPr>
          <a:lstStyle>
            <a:lvl1pPr marL="0" indent="0">
              <a:buNone/>
              <a:defRPr sz="1800">
                <a:latin typeface="Cooper Lt BT" panose="0208050304030B020404" pitchFamily="18" charset="0"/>
              </a:defRPr>
            </a:lvl1pPr>
          </a:lstStyle>
          <a:p>
            <a:pPr lvl="0"/>
            <a:r>
              <a:rPr lang="nl-NL"/>
              <a:t>[datum]</a:t>
            </a:r>
          </a:p>
        </p:txBody>
      </p:sp>
    </p:spTree>
    <p:extLst>
      <p:ext uri="{BB962C8B-B14F-4D97-AF65-F5344CB8AC3E}">
        <p14:creationId xmlns:p14="http://schemas.microsoft.com/office/powerpoint/2010/main" val="2765403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hou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11387784-1A9C-8D8F-8557-96F929ED8E23}"/>
              </a:ext>
            </a:extLst>
          </p:cNvPr>
          <p:cNvSpPr>
            <a:spLocks noGrp="1"/>
          </p:cNvSpPr>
          <p:nvPr>
            <p:ph type="body" sz="quarter" idx="13"/>
          </p:nvPr>
        </p:nvSpPr>
        <p:spPr>
          <a:xfrm>
            <a:off x="5582992" y="2006598"/>
            <a:ext cx="5545383" cy="4287600"/>
          </a:xfrm>
        </p:spPr>
        <p:txBody>
          <a:bodyPr>
            <a:normAutofit/>
          </a:bodyPr>
          <a:lstStyle>
            <a:lvl1pPr marL="457200" indent="-457200">
              <a:buClr>
                <a:schemeClr val="bg1">
                  <a:lumMod val="75000"/>
                </a:schemeClr>
              </a:buClr>
              <a:buFont typeface="+mj-lt"/>
              <a:buAutoNum type="arabicPeriod"/>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nl-NL"/>
              <a:t>Klikken om de tekststijl van het model te bewerken</a:t>
            </a:r>
          </a:p>
        </p:txBody>
      </p:sp>
      <p:sp>
        <p:nvSpPr>
          <p:cNvPr id="11" name="Titel 10">
            <a:extLst>
              <a:ext uri="{FF2B5EF4-FFF2-40B4-BE49-F238E27FC236}">
                <a16:creationId xmlns:a16="http://schemas.microsoft.com/office/drawing/2014/main" id="{3952F1FC-3600-16B7-1FD2-E805D6E198EE}"/>
              </a:ext>
            </a:extLst>
          </p:cNvPr>
          <p:cNvSpPr>
            <a:spLocks noGrp="1"/>
          </p:cNvSpPr>
          <p:nvPr>
            <p:ph type="title"/>
          </p:nvPr>
        </p:nvSpPr>
        <p:spPr>
          <a:xfrm>
            <a:off x="5582991" y="901700"/>
            <a:ext cx="5545383" cy="1107996"/>
          </a:xfrm>
        </p:spPr>
        <p:txBody>
          <a:bodyPr wrap="square">
            <a:spAutoFit/>
          </a:bodyPr>
          <a:lstStyle/>
          <a:p>
            <a:r>
              <a:rPr lang="nl-NL"/>
              <a:t>Klik om stijl te bewerken</a:t>
            </a:r>
          </a:p>
        </p:txBody>
      </p:sp>
      <p:pic>
        <p:nvPicPr>
          <p:cNvPr id="7" name="Graphic 6">
            <a:extLst>
              <a:ext uri="{FF2B5EF4-FFF2-40B4-BE49-F238E27FC236}">
                <a16:creationId xmlns:a16="http://schemas.microsoft.com/office/drawing/2014/main" id="{99E3B6CB-0BA3-C57E-345C-4DB984E318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37894"/>
            <a:ext cx="4720107" cy="4720107"/>
          </a:xfrm>
          <a:prstGeom prst="rect">
            <a:avLst/>
          </a:prstGeom>
        </p:spPr>
      </p:pic>
      <p:pic>
        <p:nvPicPr>
          <p:cNvPr id="8" name="Logo">
            <a:extLst>
              <a:ext uri="{FF2B5EF4-FFF2-40B4-BE49-F238E27FC236}">
                <a16:creationId xmlns:a16="http://schemas.microsoft.com/office/drawing/2014/main" id="{2538871D-F3B2-CE5A-292A-2737A84136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861245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809750"/>
            <a:ext cx="9540000" cy="42876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6" name="Titel 5">
            <a:extLst>
              <a:ext uri="{FF2B5EF4-FFF2-40B4-BE49-F238E27FC236}">
                <a16:creationId xmlns:a16="http://schemas.microsoft.com/office/drawing/2014/main" id="{9EDC4490-254F-A3CD-E1E5-8C4FCC5117B1}"/>
              </a:ext>
            </a:extLst>
          </p:cNvPr>
          <p:cNvSpPr>
            <a:spLocks noGrp="1"/>
          </p:cNvSpPr>
          <p:nvPr>
            <p:ph type="title"/>
          </p:nvPr>
        </p:nvSpPr>
        <p:spPr/>
        <p:txBody>
          <a:bodyPr/>
          <a:lstStyle/>
          <a:p>
            <a:r>
              <a:rPr lang="nl-NL"/>
              <a:t>Klik om stijl te bewerken</a:t>
            </a:r>
          </a:p>
        </p:txBody>
      </p:sp>
      <p:pic>
        <p:nvPicPr>
          <p:cNvPr id="4" name="Graphic 3">
            <a:extLst>
              <a:ext uri="{FF2B5EF4-FFF2-40B4-BE49-F238E27FC236}">
                <a16:creationId xmlns:a16="http://schemas.microsoft.com/office/drawing/2014/main" id="{59729F6B-8412-AC4C-F2A6-CB7A01359F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3939971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klein - 2 koloms">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626599"/>
            <a:ext cx="9540000" cy="4287600"/>
          </a:xfrm>
        </p:spPr>
        <p:txBody>
          <a:bodyPr numCol="2" spcCol="468000">
            <a:normAutofit/>
          </a:bodyPr>
          <a:lstStyle>
            <a:lvl1pPr marL="0" indent="0">
              <a:lnSpc>
                <a:spcPct val="112000"/>
              </a:lnSpc>
              <a:spcBef>
                <a:spcPts val="0"/>
              </a:spcBef>
              <a:buNone/>
              <a:defRPr sz="1200"/>
            </a:lvl1pPr>
            <a:lvl2pPr>
              <a:lnSpc>
                <a:spcPct val="112000"/>
              </a:lnSpc>
              <a:spcBef>
                <a:spcPts val="0"/>
              </a:spcBef>
              <a:defRPr sz="1200"/>
            </a:lvl2pPr>
            <a:lvl3pPr>
              <a:lnSpc>
                <a:spcPct val="112000"/>
              </a:lnSpc>
              <a:spcBef>
                <a:spcPts val="0"/>
              </a:spcBef>
              <a:defRPr sz="1200"/>
            </a:lvl3pPr>
            <a:lvl4pPr>
              <a:lnSpc>
                <a:spcPct val="112000"/>
              </a:lnSpc>
              <a:spcBef>
                <a:spcPts val="0"/>
              </a:spcBef>
              <a:defRPr sz="1200"/>
            </a:lvl4pPr>
            <a:lvl5pPr>
              <a:lnSpc>
                <a:spcPct val="112000"/>
              </a:lnSpc>
              <a:spcBef>
                <a:spcPts val="0"/>
              </a:spcBef>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0" name="Titel 9">
            <a:extLst>
              <a:ext uri="{FF2B5EF4-FFF2-40B4-BE49-F238E27FC236}">
                <a16:creationId xmlns:a16="http://schemas.microsoft.com/office/drawing/2014/main" id="{D02CE955-AB00-7AE7-3A79-53D1BB30376A}"/>
              </a:ext>
            </a:extLst>
          </p:cNvPr>
          <p:cNvSpPr>
            <a:spLocks noGrp="1"/>
          </p:cNvSpPr>
          <p:nvPr>
            <p:ph type="title"/>
          </p:nvPr>
        </p:nvSpPr>
        <p:spPr/>
        <p:txBody>
          <a:bodyPr/>
          <a:lstStyle/>
          <a:p>
            <a:r>
              <a:rPr lang="nl-NL"/>
              <a:t>Klik om stijl te bewerken</a:t>
            </a:r>
          </a:p>
        </p:txBody>
      </p:sp>
      <p:pic>
        <p:nvPicPr>
          <p:cNvPr id="6" name="Graphic 5">
            <a:extLst>
              <a:ext uri="{FF2B5EF4-FFF2-40B4-BE49-F238E27FC236}">
                <a16:creationId xmlns:a16="http://schemas.microsoft.com/office/drawing/2014/main" id="{509C9145-66C2-1E0F-37EA-53258FF1E9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284511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86D88-BE89-4831-9B90-7D9EC10F0501}"/>
              </a:ext>
            </a:extLst>
          </p:cNvPr>
          <p:cNvSpPr>
            <a:spLocks noGrp="1"/>
          </p:cNvSpPr>
          <p:nvPr>
            <p:ph type="title"/>
          </p:nvPr>
        </p:nvSpPr>
        <p:spPr>
          <a:xfrm>
            <a:off x="900000" y="901700"/>
            <a:ext cx="9422417" cy="553998"/>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10E9875-161D-D875-D621-D1FBF154DC57}"/>
              </a:ext>
            </a:extLst>
          </p:cNvPr>
          <p:cNvSpPr>
            <a:spLocks noGrp="1"/>
          </p:cNvSpPr>
          <p:nvPr>
            <p:ph sz="half" idx="1"/>
          </p:nvPr>
        </p:nvSpPr>
        <p:spPr>
          <a:xfrm>
            <a:off x="838200" y="1825625"/>
            <a:ext cx="4652493" cy="3969868"/>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21BDC9B8-A484-A5C8-3997-42D7E4031856}"/>
              </a:ext>
            </a:extLst>
          </p:cNvPr>
          <p:cNvSpPr>
            <a:spLocks noGrp="1"/>
          </p:cNvSpPr>
          <p:nvPr>
            <p:ph sz="half" idx="2"/>
          </p:nvPr>
        </p:nvSpPr>
        <p:spPr>
          <a:xfrm>
            <a:off x="5669924" y="1825625"/>
            <a:ext cx="4652493" cy="3969868"/>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ianummer 6">
            <a:extLst>
              <a:ext uri="{FF2B5EF4-FFF2-40B4-BE49-F238E27FC236}">
                <a16:creationId xmlns:a16="http://schemas.microsoft.com/office/drawing/2014/main" id="{2527F140-E89B-F499-401D-2DAD723D6393}"/>
              </a:ext>
            </a:extLst>
          </p:cNvPr>
          <p:cNvSpPr>
            <a:spLocks noGrp="1"/>
          </p:cNvSpPr>
          <p:nvPr>
            <p:ph type="sldNum" sz="quarter" idx="12"/>
          </p:nvPr>
        </p:nvSpPr>
        <p:spPr/>
        <p:txBody>
          <a:bodyPr/>
          <a:lstStyle/>
          <a:p>
            <a:fld id="{B00A88DA-2B99-48E0-A5D8-C1B42E06451B}" type="slidenum">
              <a:rPr lang="nl-NL" smtClean="0"/>
              <a:t>‹nr.›</a:t>
            </a:fld>
            <a:endParaRPr lang="nl-NL"/>
          </a:p>
        </p:txBody>
      </p:sp>
      <p:pic>
        <p:nvPicPr>
          <p:cNvPr id="8" name="Graphic 7">
            <a:extLst>
              <a:ext uri="{FF2B5EF4-FFF2-40B4-BE49-F238E27FC236}">
                <a16:creationId xmlns:a16="http://schemas.microsoft.com/office/drawing/2014/main" id="{1767A1E9-3F88-4F0D-BD5D-92E94F659F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1345094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en afbeelding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E8E4099-0694-C524-03CE-0656BCE9B6E4}"/>
              </a:ext>
            </a:extLst>
          </p:cNvPr>
          <p:cNvSpPr>
            <a:spLocks noGrp="1"/>
          </p:cNvSpPr>
          <p:nvPr>
            <p:ph type="pic" idx="1"/>
          </p:nvPr>
        </p:nvSpPr>
        <p:spPr>
          <a:xfrm>
            <a:off x="6407888" y="765544"/>
            <a:ext cx="5018569" cy="5330455"/>
          </a:xfrm>
          <a:prstGeom prst="roundRect">
            <a:avLst>
              <a:gd name="adj" fmla="val 5791"/>
            </a:avLst>
          </a:prstGeom>
          <a:solidFill>
            <a:srgbClr val="F4D9DC"/>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NL"/>
          </a:p>
        </p:txBody>
      </p:sp>
      <p:sp>
        <p:nvSpPr>
          <p:cNvPr id="5" name="Tijdelijke aanduiding voor dianummer 4">
            <a:extLst>
              <a:ext uri="{FF2B5EF4-FFF2-40B4-BE49-F238E27FC236}">
                <a16:creationId xmlns:a16="http://schemas.microsoft.com/office/drawing/2014/main" id="{FCCBD762-5884-7A00-9D82-7B15DC44D403}"/>
              </a:ext>
            </a:extLst>
          </p:cNvPr>
          <p:cNvSpPr>
            <a:spLocks noGrp="1"/>
          </p:cNvSpPr>
          <p:nvPr>
            <p:ph type="sldNum" sz="quarter" idx="10"/>
          </p:nvPr>
        </p:nvSpPr>
        <p:spPr>
          <a:xfrm>
            <a:off x="1638115" y="6375004"/>
            <a:ext cx="360000" cy="184666"/>
          </a:xfrm>
        </p:spPr>
        <p:txBody>
          <a:bodyPr/>
          <a:lstStyle/>
          <a:p>
            <a:fld id="{51C5D536-50B7-4CE6-B44E-3B56F0A7BD1A}" type="slidenum">
              <a:rPr lang="nl-NL" smtClean="0"/>
              <a:pPr/>
              <a:t>‹nr.›</a:t>
            </a:fld>
            <a:endParaRPr lang="nl-NL"/>
          </a:p>
        </p:txBody>
      </p:sp>
      <p:sp>
        <p:nvSpPr>
          <p:cNvPr id="8" name="Tekstvak 7">
            <a:extLst>
              <a:ext uri="{FF2B5EF4-FFF2-40B4-BE49-F238E27FC236}">
                <a16:creationId xmlns:a16="http://schemas.microsoft.com/office/drawing/2014/main" id="{9FC4AC9D-AABE-64F5-895E-CBC6C9D6BDFA}"/>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tel 7">
            <a:extLst>
              <a:ext uri="{FF2B5EF4-FFF2-40B4-BE49-F238E27FC236}">
                <a16:creationId xmlns:a16="http://schemas.microsoft.com/office/drawing/2014/main" id="{02029F12-835A-7674-1418-0103C14231D9}"/>
              </a:ext>
            </a:extLst>
          </p:cNvPr>
          <p:cNvSpPr>
            <a:spLocks noGrp="1"/>
          </p:cNvSpPr>
          <p:nvPr>
            <p:ph type="title"/>
          </p:nvPr>
        </p:nvSpPr>
        <p:spPr>
          <a:xfrm>
            <a:off x="772123" y="822923"/>
            <a:ext cx="5018568" cy="1030288"/>
          </a:xfrm>
          <a:prstGeom prst="rect">
            <a:avLst/>
          </a:prstGeom>
        </p:spPr>
        <p:txBody>
          <a:bodyPr/>
          <a:lstStyle/>
          <a:p>
            <a:r>
              <a:rPr lang="nl-NL"/>
              <a:t>Klik om stijl te bewerken</a:t>
            </a:r>
          </a:p>
        </p:txBody>
      </p:sp>
      <p:sp>
        <p:nvSpPr>
          <p:cNvPr id="16" name="Tijdelijke aanduiding voor tekst 8">
            <a:extLst>
              <a:ext uri="{FF2B5EF4-FFF2-40B4-BE49-F238E27FC236}">
                <a16:creationId xmlns:a16="http://schemas.microsoft.com/office/drawing/2014/main" id="{4FDC1ACC-7E36-50AC-E0B8-7C9882B7A2A2}"/>
              </a:ext>
            </a:extLst>
          </p:cNvPr>
          <p:cNvSpPr>
            <a:spLocks noGrp="1"/>
          </p:cNvSpPr>
          <p:nvPr>
            <p:ph type="body" sz="quarter" idx="15"/>
          </p:nvPr>
        </p:nvSpPr>
        <p:spPr>
          <a:xfrm>
            <a:off x="772122" y="1972273"/>
            <a:ext cx="5018568" cy="297105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526000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en afbeelding 2">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FB6C9DFA-51F2-9A14-4371-2BC452EA8D59}"/>
              </a:ext>
            </a:extLst>
          </p:cNvPr>
          <p:cNvSpPr>
            <a:spLocks noGrp="1"/>
          </p:cNvSpPr>
          <p:nvPr>
            <p:ph type="pic" idx="13"/>
          </p:nvPr>
        </p:nvSpPr>
        <p:spPr>
          <a:xfrm>
            <a:off x="839788" y="712382"/>
            <a:ext cx="5018569" cy="5330455"/>
          </a:xfrm>
          <a:prstGeom prst="roundRect">
            <a:avLst>
              <a:gd name="adj" fmla="val 5791"/>
            </a:avLst>
          </a:prstGeom>
          <a:solidFill>
            <a:srgbClr val="F4D9DC"/>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NL"/>
          </a:p>
        </p:txBody>
      </p:sp>
      <p:sp>
        <p:nvSpPr>
          <p:cNvPr id="3" name="Tijdelijke aanduiding voor dianummer 2">
            <a:extLst>
              <a:ext uri="{FF2B5EF4-FFF2-40B4-BE49-F238E27FC236}">
                <a16:creationId xmlns:a16="http://schemas.microsoft.com/office/drawing/2014/main" id="{53328D32-D514-0893-242F-AE37AA33EE27}"/>
              </a:ext>
            </a:extLst>
          </p:cNvPr>
          <p:cNvSpPr>
            <a:spLocks noGrp="1"/>
          </p:cNvSpPr>
          <p:nvPr>
            <p:ph type="sldNum" sz="quarter" idx="14"/>
          </p:nvPr>
        </p:nvSpPr>
        <p:spPr/>
        <p:txBody>
          <a:bodyPr/>
          <a:lstStyle/>
          <a:p>
            <a:fld id="{51C5D536-50B7-4CE6-B44E-3B56F0A7BD1A}" type="slidenum">
              <a:rPr lang="nl-NL" smtClean="0"/>
              <a:pPr/>
              <a:t>‹nr.›</a:t>
            </a:fld>
            <a:endParaRPr lang="nl-NL"/>
          </a:p>
        </p:txBody>
      </p:sp>
      <p:sp>
        <p:nvSpPr>
          <p:cNvPr id="8" name="Titel 7">
            <a:extLst>
              <a:ext uri="{FF2B5EF4-FFF2-40B4-BE49-F238E27FC236}">
                <a16:creationId xmlns:a16="http://schemas.microsoft.com/office/drawing/2014/main" id="{0B2B25DC-E81D-39AB-54C1-99089AA8EF6A}"/>
              </a:ext>
            </a:extLst>
          </p:cNvPr>
          <p:cNvSpPr>
            <a:spLocks noGrp="1"/>
          </p:cNvSpPr>
          <p:nvPr>
            <p:ph type="title"/>
          </p:nvPr>
        </p:nvSpPr>
        <p:spPr>
          <a:xfrm>
            <a:off x="6407888" y="660400"/>
            <a:ext cx="5018568" cy="1030288"/>
          </a:xfrm>
          <a:prstGeom prst="rect">
            <a:avLst/>
          </a:prstGeom>
        </p:spPr>
        <p:txBody>
          <a:bodyPr/>
          <a:lstStyle/>
          <a:p>
            <a:r>
              <a:rPr lang="nl-NL"/>
              <a:t>Klik om stijl te bewerken</a:t>
            </a:r>
          </a:p>
        </p:txBody>
      </p:sp>
      <p:sp>
        <p:nvSpPr>
          <p:cNvPr id="9" name="Tijdelijke aanduiding voor tekst 8">
            <a:extLst>
              <a:ext uri="{FF2B5EF4-FFF2-40B4-BE49-F238E27FC236}">
                <a16:creationId xmlns:a16="http://schemas.microsoft.com/office/drawing/2014/main" id="{9C846342-5708-F691-55DC-8890FD1295B8}"/>
              </a:ext>
            </a:extLst>
          </p:cNvPr>
          <p:cNvSpPr>
            <a:spLocks noGrp="1"/>
          </p:cNvSpPr>
          <p:nvPr>
            <p:ph type="body" sz="quarter" idx="15"/>
          </p:nvPr>
        </p:nvSpPr>
        <p:spPr>
          <a:xfrm>
            <a:off x="6407887" y="1809750"/>
            <a:ext cx="5018568" cy="297105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ekstvak 9">
            <a:extLst>
              <a:ext uri="{FF2B5EF4-FFF2-40B4-BE49-F238E27FC236}">
                <a16:creationId xmlns:a16="http://schemas.microsoft.com/office/drawing/2014/main" id="{4121D0CB-2473-F073-E195-3D2F277A74AA}"/>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Tree>
    <p:extLst>
      <p:ext uri="{BB962C8B-B14F-4D97-AF65-F5344CB8AC3E}">
        <p14:creationId xmlns:p14="http://schemas.microsoft.com/office/powerpoint/2010/main" val="3810967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kst en vorm-blokk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1" name="Tijdelijke aanduiding voor tekst 8">
            <a:extLst>
              <a:ext uri="{FF2B5EF4-FFF2-40B4-BE49-F238E27FC236}">
                <a16:creationId xmlns:a16="http://schemas.microsoft.com/office/drawing/2014/main" id="{83D14173-2CD4-890E-EE80-8638CC9F4062}"/>
              </a:ext>
            </a:extLst>
          </p:cNvPr>
          <p:cNvSpPr>
            <a:spLocks noGrp="1"/>
          </p:cNvSpPr>
          <p:nvPr>
            <p:ph type="body" sz="quarter" idx="17"/>
          </p:nvPr>
        </p:nvSpPr>
        <p:spPr>
          <a:xfrm>
            <a:off x="900113" y="1809750"/>
            <a:ext cx="6257771" cy="39878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jdelijke aanduiding voor dianummer 13">
            <a:extLst>
              <a:ext uri="{FF2B5EF4-FFF2-40B4-BE49-F238E27FC236}">
                <a16:creationId xmlns:a16="http://schemas.microsoft.com/office/drawing/2014/main" id="{C0B807FF-4407-BC93-D943-1B6AF3166558}"/>
              </a:ext>
            </a:extLst>
          </p:cNvPr>
          <p:cNvSpPr>
            <a:spLocks noGrp="1"/>
          </p:cNvSpPr>
          <p:nvPr>
            <p:ph type="sldNum" sz="quarter" idx="18"/>
          </p:nvPr>
        </p:nvSpPr>
        <p:spPr/>
        <p:txBody>
          <a:bodyPr/>
          <a:lstStyle/>
          <a:p>
            <a:fld id="{51C5D536-50B7-4CE6-B44E-3B56F0A7BD1A}" type="slidenum">
              <a:rPr lang="nl-NL" smtClean="0"/>
              <a:pPr/>
              <a:t>‹nr.›</a:t>
            </a:fld>
            <a:endParaRPr lang="nl-NL"/>
          </a:p>
        </p:txBody>
      </p:sp>
      <p:sp>
        <p:nvSpPr>
          <p:cNvPr id="15" name="Titel 14">
            <a:extLst>
              <a:ext uri="{FF2B5EF4-FFF2-40B4-BE49-F238E27FC236}">
                <a16:creationId xmlns:a16="http://schemas.microsoft.com/office/drawing/2014/main" id="{B0FF9C61-FA47-4C8A-128D-7B90B2103CCF}"/>
              </a:ext>
            </a:extLst>
          </p:cNvPr>
          <p:cNvSpPr>
            <a:spLocks noGrp="1"/>
          </p:cNvSpPr>
          <p:nvPr>
            <p:ph type="title"/>
          </p:nvPr>
        </p:nvSpPr>
        <p:spPr>
          <a:xfrm>
            <a:off x="900000" y="901700"/>
            <a:ext cx="6257771" cy="553998"/>
          </a:xfrm>
        </p:spPr>
        <p:txBody>
          <a:bodyPr/>
          <a:lstStyle/>
          <a:p>
            <a:r>
              <a:rPr lang="nl-NL"/>
              <a:t>Klik om stijl te bewerken</a:t>
            </a:r>
          </a:p>
        </p:txBody>
      </p:sp>
      <p:pic>
        <p:nvPicPr>
          <p:cNvPr id="5" name="Graphic 4">
            <a:extLst>
              <a:ext uri="{FF2B5EF4-FFF2-40B4-BE49-F238E27FC236}">
                <a16:creationId xmlns:a16="http://schemas.microsoft.com/office/drawing/2014/main" id="{AAF971B3-DD08-A737-430D-E5CD90CA7E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18507" y="-935"/>
            <a:ext cx="2285999" cy="2285999"/>
          </a:xfrm>
          <a:prstGeom prst="rect">
            <a:avLst/>
          </a:prstGeom>
        </p:spPr>
      </p:pic>
      <p:pic>
        <p:nvPicPr>
          <p:cNvPr id="9" name="Graphic 8">
            <a:extLst>
              <a:ext uri="{FF2B5EF4-FFF2-40B4-BE49-F238E27FC236}">
                <a16:creationId xmlns:a16="http://schemas.microsoft.com/office/drawing/2014/main" id="{E60B8CA3-D0E8-D4AE-7886-1141CA324F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02264" y="0"/>
            <a:ext cx="2285998" cy="2285998"/>
          </a:xfrm>
          <a:prstGeom prst="rect">
            <a:avLst/>
          </a:prstGeom>
        </p:spPr>
      </p:pic>
      <p:pic>
        <p:nvPicPr>
          <p:cNvPr id="13" name="Graphic 12">
            <a:extLst>
              <a:ext uri="{FF2B5EF4-FFF2-40B4-BE49-F238E27FC236}">
                <a16:creationId xmlns:a16="http://schemas.microsoft.com/office/drawing/2014/main" id="{DB0AB541-F90D-30FF-9532-3A02CE96CB5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619477" y="2285994"/>
            <a:ext cx="2284130" cy="2284130"/>
          </a:xfrm>
          <a:prstGeom prst="rect">
            <a:avLst/>
          </a:prstGeom>
        </p:spPr>
      </p:pic>
      <p:pic>
        <p:nvPicPr>
          <p:cNvPr id="16" name="Graphic 15">
            <a:extLst>
              <a:ext uri="{FF2B5EF4-FFF2-40B4-BE49-F238E27FC236}">
                <a16:creationId xmlns:a16="http://schemas.microsoft.com/office/drawing/2014/main" id="{E78E047D-626E-DAC7-A4F0-B4B59F6485E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01141" y="2279107"/>
            <a:ext cx="2287769" cy="2287769"/>
          </a:xfrm>
          <a:prstGeom prst="rect">
            <a:avLst/>
          </a:prstGeom>
        </p:spPr>
      </p:pic>
      <p:pic>
        <p:nvPicPr>
          <p:cNvPr id="18" name="Graphic 17">
            <a:extLst>
              <a:ext uri="{FF2B5EF4-FFF2-40B4-BE49-F238E27FC236}">
                <a16:creationId xmlns:a16="http://schemas.microsoft.com/office/drawing/2014/main" id="{C2F0633E-0B18-A3A1-0886-A69CEDD85A7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617012" y="4563547"/>
            <a:ext cx="2294453" cy="2294453"/>
          </a:xfrm>
          <a:prstGeom prst="rect">
            <a:avLst/>
          </a:prstGeom>
        </p:spPr>
      </p:pic>
      <p:pic>
        <p:nvPicPr>
          <p:cNvPr id="12" name="Graphic 11">
            <a:extLst>
              <a:ext uri="{FF2B5EF4-FFF2-40B4-BE49-F238E27FC236}">
                <a16:creationId xmlns:a16="http://schemas.microsoft.com/office/drawing/2014/main" id="{14DCEC65-39BC-BB32-62EE-CC724E43164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9903607" y="4566171"/>
            <a:ext cx="2294971" cy="2294971"/>
          </a:xfrm>
          <a:prstGeom prst="rect">
            <a:avLst/>
          </a:prstGeom>
        </p:spPr>
      </p:pic>
    </p:spTree>
    <p:extLst>
      <p:ext uri="{BB962C8B-B14F-4D97-AF65-F5344CB8AC3E}">
        <p14:creationId xmlns:p14="http://schemas.microsoft.com/office/powerpoint/2010/main" val="1868242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pic>
        <p:nvPicPr>
          <p:cNvPr id="4" name="Graphic 3">
            <a:extLst>
              <a:ext uri="{FF2B5EF4-FFF2-40B4-BE49-F238E27FC236}">
                <a16:creationId xmlns:a16="http://schemas.microsoft.com/office/drawing/2014/main" id="{DEF692E1-B0B6-874D-22C6-4E2CE8F3B6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30754" y="6681"/>
            <a:ext cx="3422319" cy="3422319"/>
          </a:xfrm>
          <a:prstGeom prst="rect">
            <a:avLst/>
          </a:prstGeom>
        </p:spPr>
      </p:pic>
      <p:pic>
        <p:nvPicPr>
          <p:cNvPr id="5" name="Graphic 4">
            <a:extLst>
              <a:ext uri="{FF2B5EF4-FFF2-40B4-BE49-F238E27FC236}">
                <a16:creationId xmlns:a16="http://schemas.microsoft.com/office/drawing/2014/main" id="{D10B13FF-1F7E-1657-6683-C0C5677A1C8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38799" y="3435681"/>
            <a:ext cx="3422319" cy="3422319"/>
          </a:xfrm>
          <a:prstGeom prst="rect">
            <a:avLst/>
          </a:prstGeom>
        </p:spPr>
      </p:pic>
    </p:spTree>
    <p:extLst>
      <p:ext uri="{BB962C8B-B14F-4D97-AF65-F5344CB8AC3E}">
        <p14:creationId xmlns:p14="http://schemas.microsoft.com/office/powerpoint/2010/main" val="1850315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hasCustomPrompt="1"/>
          </p:nvPr>
        </p:nvSpPr>
        <p:spPr>
          <a:xfrm>
            <a:off x="2278743" y="1542228"/>
            <a:ext cx="7712810" cy="3310079"/>
          </a:xfrm>
        </p:spPr>
        <p:txBody>
          <a:bodyPr anchor="ctr" anchorCtr="0">
            <a:normAutofit/>
          </a:bodyPr>
          <a:lstStyle>
            <a:lvl1pPr marL="0" indent="0">
              <a:lnSpc>
                <a:spcPct val="107000"/>
              </a:lnSpc>
              <a:spcBef>
                <a:spcPts val="0"/>
              </a:spcBef>
              <a:buNone/>
              <a:defRPr sz="4000">
                <a:solidFill>
                  <a:schemeClr val="tx1"/>
                </a:solidFill>
                <a:latin typeface="Cooper Lt BT" panose="0208050304030B020404" pitchFamily="18" charset="0"/>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[quote]</a:t>
            </a:r>
          </a:p>
        </p:txBody>
      </p:sp>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4" name="Graphic 3">
            <a:extLst>
              <a:ext uri="{FF2B5EF4-FFF2-40B4-BE49-F238E27FC236}">
                <a16:creationId xmlns:a16="http://schemas.microsoft.com/office/drawing/2014/main" id="{49174CDC-8052-FFBA-877F-942B35AB9F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pic>
        <p:nvPicPr>
          <p:cNvPr id="6" name="Logo">
            <a:extLst>
              <a:ext uri="{FF2B5EF4-FFF2-40B4-BE49-F238E27FC236}">
                <a16:creationId xmlns:a16="http://schemas.microsoft.com/office/drawing/2014/main" id="{F735F1B6-FD39-5B14-05FC-B5EC9A754A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3888850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pp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F3CBD7B-4E02-DC08-0627-028D8E2F2CDA}"/>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6" name="Tekstvak 5">
            <a:extLst>
              <a:ext uri="{FF2B5EF4-FFF2-40B4-BE49-F238E27FC236}">
                <a16:creationId xmlns:a16="http://schemas.microsoft.com/office/drawing/2014/main" id="{BF84485D-D36B-47FA-E030-96B8CFBD8FF7}"/>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links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7" name="Titel 6">
            <a:extLst>
              <a:ext uri="{FF2B5EF4-FFF2-40B4-BE49-F238E27FC236}">
                <a16:creationId xmlns:a16="http://schemas.microsoft.com/office/drawing/2014/main" id="{B6C3B928-45CC-1139-BCEA-69F47ED8F48E}"/>
              </a:ext>
            </a:extLst>
          </p:cNvPr>
          <p:cNvSpPr>
            <a:spLocks noGrp="1"/>
          </p:cNvSpPr>
          <p:nvPr>
            <p:ph type="title" hasCustomPrompt="1"/>
          </p:nvPr>
        </p:nvSpPr>
        <p:spPr>
          <a:xfrm>
            <a:off x="5562600" y="901700"/>
            <a:ext cx="5638800" cy="553998"/>
          </a:xfrm>
        </p:spPr>
        <p:txBody>
          <a:bodyPr/>
          <a:lstStyle>
            <a:lvl1pPr>
              <a:defRPr/>
            </a:lvl1pPr>
          </a:lstStyle>
          <a:p>
            <a:r>
              <a:rPr lang="nl-NL"/>
              <a:t>[titel]</a:t>
            </a:r>
          </a:p>
        </p:txBody>
      </p:sp>
      <p:sp>
        <p:nvSpPr>
          <p:cNvPr id="9" name="Tijdelijke aanduiding voor tekst 8">
            <a:extLst>
              <a:ext uri="{FF2B5EF4-FFF2-40B4-BE49-F238E27FC236}">
                <a16:creationId xmlns:a16="http://schemas.microsoft.com/office/drawing/2014/main" id="{4F07B35C-E7A5-73EB-7FE1-840DF1C52B33}"/>
              </a:ext>
            </a:extLst>
          </p:cNvPr>
          <p:cNvSpPr>
            <a:spLocks noGrp="1"/>
          </p:cNvSpPr>
          <p:nvPr>
            <p:ph type="body" sz="quarter" idx="13"/>
          </p:nvPr>
        </p:nvSpPr>
        <p:spPr>
          <a:xfrm>
            <a:off x="5502275" y="1578688"/>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1" name="Tijdelijke aanduiding voor afbeelding 10">
            <a:extLst>
              <a:ext uri="{FF2B5EF4-FFF2-40B4-BE49-F238E27FC236}">
                <a16:creationId xmlns:a16="http://schemas.microsoft.com/office/drawing/2014/main" id="{546C9DEF-02B6-6394-986C-51709E0BFCD4}"/>
              </a:ext>
            </a:extLst>
          </p:cNvPr>
          <p:cNvSpPr>
            <a:spLocks noGrp="1"/>
          </p:cNvSpPr>
          <p:nvPr>
            <p:ph type="pic" sz="quarter" idx="14" hasCustomPrompt="1"/>
          </p:nvPr>
        </p:nvSpPr>
        <p:spPr>
          <a:xfrm>
            <a:off x="5670596" y="1686719"/>
            <a:ext cx="874504" cy="792000"/>
          </a:xfrm>
        </p:spPr>
        <p:txBody>
          <a:bodyPr>
            <a:normAutofit/>
          </a:bodyPr>
          <a:lstStyle>
            <a:lvl1pPr marL="0" indent="0" algn="ctr">
              <a:buNone/>
              <a:defRPr sz="1400"/>
            </a:lvl1pPr>
          </a:lstStyle>
          <a:p>
            <a:r>
              <a:rPr lang="nl-NL"/>
              <a:t>icon</a:t>
            </a:r>
          </a:p>
        </p:txBody>
      </p:sp>
      <p:sp>
        <p:nvSpPr>
          <p:cNvPr id="12" name="Tijdelijke aanduiding voor tekst 8">
            <a:extLst>
              <a:ext uri="{FF2B5EF4-FFF2-40B4-BE49-F238E27FC236}">
                <a16:creationId xmlns:a16="http://schemas.microsoft.com/office/drawing/2014/main" id="{F4EC8C2E-FF8E-A6A4-5B04-CDF621D85DC0}"/>
              </a:ext>
            </a:extLst>
          </p:cNvPr>
          <p:cNvSpPr>
            <a:spLocks noGrp="1"/>
          </p:cNvSpPr>
          <p:nvPr>
            <p:ph type="body" sz="quarter" idx="15"/>
          </p:nvPr>
        </p:nvSpPr>
        <p:spPr>
          <a:xfrm>
            <a:off x="5502275" y="2840077"/>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4" name="Tijdelijke aanduiding voor tekst 8">
            <a:extLst>
              <a:ext uri="{FF2B5EF4-FFF2-40B4-BE49-F238E27FC236}">
                <a16:creationId xmlns:a16="http://schemas.microsoft.com/office/drawing/2014/main" id="{64DCBBF4-CBEC-FDAF-5F3B-12AC37FADAA1}"/>
              </a:ext>
            </a:extLst>
          </p:cNvPr>
          <p:cNvSpPr>
            <a:spLocks noGrp="1"/>
          </p:cNvSpPr>
          <p:nvPr>
            <p:ph type="body" sz="quarter" idx="17"/>
          </p:nvPr>
        </p:nvSpPr>
        <p:spPr>
          <a:xfrm>
            <a:off x="5502275" y="410146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5" name="Tijdelijke aanduiding voor afbeelding 10">
            <a:extLst>
              <a:ext uri="{FF2B5EF4-FFF2-40B4-BE49-F238E27FC236}">
                <a16:creationId xmlns:a16="http://schemas.microsoft.com/office/drawing/2014/main" id="{36758B46-503D-FB72-F122-FC14CF759242}"/>
              </a:ext>
            </a:extLst>
          </p:cNvPr>
          <p:cNvSpPr>
            <a:spLocks noGrp="1"/>
          </p:cNvSpPr>
          <p:nvPr>
            <p:ph type="pic" sz="quarter" idx="18" hasCustomPrompt="1"/>
          </p:nvPr>
        </p:nvSpPr>
        <p:spPr>
          <a:xfrm>
            <a:off x="5658748" y="4209497"/>
            <a:ext cx="886352" cy="792000"/>
          </a:xfrm>
        </p:spPr>
        <p:txBody>
          <a:bodyPr>
            <a:normAutofit/>
          </a:bodyPr>
          <a:lstStyle>
            <a:lvl1pPr marL="0" indent="0" algn="ctr">
              <a:buNone/>
              <a:defRPr sz="1400"/>
            </a:lvl1pPr>
          </a:lstStyle>
          <a:p>
            <a:r>
              <a:rPr lang="nl-NL"/>
              <a:t>icon</a:t>
            </a:r>
          </a:p>
        </p:txBody>
      </p:sp>
      <p:sp>
        <p:nvSpPr>
          <p:cNvPr id="16" name="Tijdelijke aanduiding voor tekst 8">
            <a:extLst>
              <a:ext uri="{FF2B5EF4-FFF2-40B4-BE49-F238E27FC236}">
                <a16:creationId xmlns:a16="http://schemas.microsoft.com/office/drawing/2014/main" id="{93D2FE1D-B7AC-B75D-8293-1C1F3ADBA5FC}"/>
              </a:ext>
            </a:extLst>
          </p:cNvPr>
          <p:cNvSpPr>
            <a:spLocks noGrp="1"/>
          </p:cNvSpPr>
          <p:nvPr>
            <p:ph type="body" sz="quarter" idx="19"/>
          </p:nvPr>
        </p:nvSpPr>
        <p:spPr>
          <a:xfrm>
            <a:off x="5502275" y="536285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7" name="Tijdelijke aanduiding voor afbeelding 10">
            <a:extLst>
              <a:ext uri="{FF2B5EF4-FFF2-40B4-BE49-F238E27FC236}">
                <a16:creationId xmlns:a16="http://schemas.microsoft.com/office/drawing/2014/main" id="{230CE660-38CB-7751-DD66-1F4F15A017B6}"/>
              </a:ext>
            </a:extLst>
          </p:cNvPr>
          <p:cNvSpPr>
            <a:spLocks noGrp="1"/>
          </p:cNvSpPr>
          <p:nvPr>
            <p:ph type="pic" sz="quarter" idx="20" hasCustomPrompt="1"/>
          </p:nvPr>
        </p:nvSpPr>
        <p:spPr>
          <a:xfrm>
            <a:off x="5658748" y="5470887"/>
            <a:ext cx="886352" cy="792000"/>
          </a:xfrm>
        </p:spPr>
        <p:txBody>
          <a:bodyPr>
            <a:normAutofit/>
          </a:bodyPr>
          <a:lstStyle>
            <a:lvl1pPr marL="0" indent="0" algn="ctr">
              <a:buNone/>
              <a:defRPr sz="1400"/>
            </a:lvl1pPr>
          </a:lstStyle>
          <a:p>
            <a:r>
              <a:rPr lang="nl-NL"/>
              <a:t>icon</a:t>
            </a:r>
          </a:p>
        </p:txBody>
      </p:sp>
      <p:sp>
        <p:nvSpPr>
          <p:cNvPr id="2" name="Tijdelijke aanduiding voor afbeelding 10">
            <a:extLst>
              <a:ext uri="{FF2B5EF4-FFF2-40B4-BE49-F238E27FC236}">
                <a16:creationId xmlns:a16="http://schemas.microsoft.com/office/drawing/2014/main" id="{7F0ECBE5-06A9-283B-0AE8-D046347B8914}"/>
              </a:ext>
            </a:extLst>
          </p:cNvPr>
          <p:cNvSpPr>
            <a:spLocks noGrp="1"/>
          </p:cNvSpPr>
          <p:nvPr>
            <p:ph type="pic" sz="quarter" idx="21" hasCustomPrompt="1"/>
          </p:nvPr>
        </p:nvSpPr>
        <p:spPr>
          <a:xfrm>
            <a:off x="5658748" y="2948108"/>
            <a:ext cx="874504" cy="792000"/>
          </a:xfrm>
        </p:spPr>
        <p:txBody>
          <a:bodyPr>
            <a:normAutofit/>
          </a:bodyPr>
          <a:lstStyle>
            <a:lvl1pPr marL="0" indent="0" algn="ctr">
              <a:buNone/>
              <a:defRPr sz="1400"/>
            </a:lvl1pPr>
          </a:lstStyle>
          <a:p>
            <a:r>
              <a:rPr lang="nl-NL"/>
              <a:t>icon</a:t>
            </a:r>
          </a:p>
        </p:txBody>
      </p:sp>
      <p:pic>
        <p:nvPicPr>
          <p:cNvPr id="10" name="Graphic 9">
            <a:extLst>
              <a:ext uri="{FF2B5EF4-FFF2-40B4-BE49-F238E27FC236}">
                <a16:creationId xmlns:a16="http://schemas.microsoft.com/office/drawing/2014/main" id="{12A9EE8A-5F9B-7080-01C8-5E7132F7B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800172"/>
            <a:ext cx="4611472" cy="4602587"/>
          </a:xfrm>
          <a:prstGeom prst="rect">
            <a:avLst/>
          </a:prstGeom>
        </p:spPr>
      </p:pic>
      <p:pic>
        <p:nvPicPr>
          <p:cNvPr id="4" name="Logo">
            <a:extLst>
              <a:ext uri="{FF2B5EF4-FFF2-40B4-BE49-F238E27FC236}">
                <a16:creationId xmlns:a16="http://schemas.microsoft.com/office/drawing/2014/main" id="{EF2E285B-F244-A22E-7F24-8783419E890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3688675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ekst en vorm-blokk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1" name="Tijdelijke aanduiding voor tekst 8">
            <a:extLst>
              <a:ext uri="{FF2B5EF4-FFF2-40B4-BE49-F238E27FC236}">
                <a16:creationId xmlns:a16="http://schemas.microsoft.com/office/drawing/2014/main" id="{83D14173-2CD4-890E-EE80-8638CC9F4062}"/>
              </a:ext>
            </a:extLst>
          </p:cNvPr>
          <p:cNvSpPr>
            <a:spLocks noGrp="1"/>
          </p:cNvSpPr>
          <p:nvPr>
            <p:ph type="body" sz="quarter" idx="17"/>
          </p:nvPr>
        </p:nvSpPr>
        <p:spPr>
          <a:xfrm>
            <a:off x="900113" y="1809750"/>
            <a:ext cx="6257771" cy="39878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jdelijke aanduiding voor dianummer 13">
            <a:extLst>
              <a:ext uri="{FF2B5EF4-FFF2-40B4-BE49-F238E27FC236}">
                <a16:creationId xmlns:a16="http://schemas.microsoft.com/office/drawing/2014/main" id="{C0B807FF-4407-BC93-D943-1B6AF3166558}"/>
              </a:ext>
            </a:extLst>
          </p:cNvPr>
          <p:cNvSpPr>
            <a:spLocks noGrp="1"/>
          </p:cNvSpPr>
          <p:nvPr>
            <p:ph type="sldNum" sz="quarter" idx="18"/>
          </p:nvPr>
        </p:nvSpPr>
        <p:spPr/>
        <p:txBody>
          <a:bodyPr/>
          <a:lstStyle/>
          <a:p>
            <a:fld id="{51C5D536-50B7-4CE6-B44E-3B56F0A7BD1A}" type="slidenum">
              <a:rPr lang="nl-NL" smtClean="0"/>
              <a:pPr/>
              <a:t>‹nr.›</a:t>
            </a:fld>
            <a:endParaRPr lang="nl-NL"/>
          </a:p>
        </p:txBody>
      </p:sp>
      <p:sp>
        <p:nvSpPr>
          <p:cNvPr id="15" name="Titel 14">
            <a:extLst>
              <a:ext uri="{FF2B5EF4-FFF2-40B4-BE49-F238E27FC236}">
                <a16:creationId xmlns:a16="http://schemas.microsoft.com/office/drawing/2014/main" id="{B0FF9C61-FA47-4C8A-128D-7B90B2103CCF}"/>
              </a:ext>
            </a:extLst>
          </p:cNvPr>
          <p:cNvSpPr>
            <a:spLocks noGrp="1"/>
          </p:cNvSpPr>
          <p:nvPr>
            <p:ph type="title"/>
          </p:nvPr>
        </p:nvSpPr>
        <p:spPr>
          <a:xfrm>
            <a:off x="900000" y="901700"/>
            <a:ext cx="6257771" cy="553998"/>
          </a:xfrm>
        </p:spPr>
        <p:txBody>
          <a:bodyPr/>
          <a:lstStyle/>
          <a:p>
            <a:r>
              <a:rPr lang="nl-NL"/>
              <a:t>Klik om stijl te bewerken</a:t>
            </a:r>
          </a:p>
        </p:txBody>
      </p:sp>
      <p:pic>
        <p:nvPicPr>
          <p:cNvPr id="5" name="Graphic 4">
            <a:extLst>
              <a:ext uri="{FF2B5EF4-FFF2-40B4-BE49-F238E27FC236}">
                <a16:creationId xmlns:a16="http://schemas.microsoft.com/office/drawing/2014/main" id="{AAF971B3-DD08-A737-430D-E5CD90CA7E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18507" y="-935"/>
            <a:ext cx="2285999" cy="2285999"/>
          </a:xfrm>
          <a:prstGeom prst="rect">
            <a:avLst/>
          </a:prstGeom>
        </p:spPr>
      </p:pic>
      <p:pic>
        <p:nvPicPr>
          <p:cNvPr id="9" name="Graphic 8">
            <a:extLst>
              <a:ext uri="{FF2B5EF4-FFF2-40B4-BE49-F238E27FC236}">
                <a16:creationId xmlns:a16="http://schemas.microsoft.com/office/drawing/2014/main" id="{E60B8CA3-D0E8-D4AE-7886-1141CA324F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02264" y="0"/>
            <a:ext cx="2285998" cy="2285998"/>
          </a:xfrm>
          <a:prstGeom prst="rect">
            <a:avLst/>
          </a:prstGeom>
        </p:spPr>
      </p:pic>
      <p:pic>
        <p:nvPicPr>
          <p:cNvPr id="13" name="Graphic 12">
            <a:extLst>
              <a:ext uri="{FF2B5EF4-FFF2-40B4-BE49-F238E27FC236}">
                <a16:creationId xmlns:a16="http://schemas.microsoft.com/office/drawing/2014/main" id="{DB0AB541-F90D-30FF-9532-3A02CE96CB5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619477" y="2285994"/>
            <a:ext cx="2284130" cy="2284130"/>
          </a:xfrm>
          <a:prstGeom prst="rect">
            <a:avLst/>
          </a:prstGeom>
        </p:spPr>
      </p:pic>
      <p:pic>
        <p:nvPicPr>
          <p:cNvPr id="16" name="Graphic 15">
            <a:extLst>
              <a:ext uri="{FF2B5EF4-FFF2-40B4-BE49-F238E27FC236}">
                <a16:creationId xmlns:a16="http://schemas.microsoft.com/office/drawing/2014/main" id="{E78E047D-626E-DAC7-A4F0-B4B59F6485E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01141" y="2279107"/>
            <a:ext cx="2287769" cy="2287769"/>
          </a:xfrm>
          <a:prstGeom prst="rect">
            <a:avLst/>
          </a:prstGeom>
        </p:spPr>
      </p:pic>
      <p:pic>
        <p:nvPicPr>
          <p:cNvPr id="18" name="Graphic 17">
            <a:extLst>
              <a:ext uri="{FF2B5EF4-FFF2-40B4-BE49-F238E27FC236}">
                <a16:creationId xmlns:a16="http://schemas.microsoft.com/office/drawing/2014/main" id="{C2F0633E-0B18-A3A1-0886-A69CEDD85A7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617012" y="4563547"/>
            <a:ext cx="2294453" cy="2294453"/>
          </a:xfrm>
          <a:prstGeom prst="rect">
            <a:avLst/>
          </a:prstGeom>
        </p:spPr>
      </p:pic>
      <p:pic>
        <p:nvPicPr>
          <p:cNvPr id="12" name="Graphic 11">
            <a:extLst>
              <a:ext uri="{FF2B5EF4-FFF2-40B4-BE49-F238E27FC236}">
                <a16:creationId xmlns:a16="http://schemas.microsoft.com/office/drawing/2014/main" id="{14DCEC65-39BC-BB32-62EE-CC724E43164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9903607" y="4566171"/>
            <a:ext cx="2294971" cy="2294971"/>
          </a:xfrm>
          <a:prstGeom prst="rect">
            <a:avLst/>
          </a:prstGeom>
        </p:spPr>
      </p:pic>
    </p:spTree>
    <p:extLst>
      <p:ext uri="{BB962C8B-B14F-4D97-AF65-F5344CB8AC3E}">
        <p14:creationId xmlns:p14="http://schemas.microsoft.com/office/powerpoint/2010/main" val="11016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pic>
        <p:nvPicPr>
          <p:cNvPr id="4" name="Graphic 3">
            <a:extLst>
              <a:ext uri="{FF2B5EF4-FFF2-40B4-BE49-F238E27FC236}">
                <a16:creationId xmlns:a16="http://schemas.microsoft.com/office/drawing/2014/main" id="{DEF692E1-B0B6-874D-22C6-4E2CE8F3B6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30754" y="6681"/>
            <a:ext cx="3422319" cy="3422319"/>
          </a:xfrm>
          <a:prstGeom prst="rect">
            <a:avLst/>
          </a:prstGeom>
        </p:spPr>
      </p:pic>
      <p:pic>
        <p:nvPicPr>
          <p:cNvPr id="5" name="Graphic 4">
            <a:extLst>
              <a:ext uri="{FF2B5EF4-FFF2-40B4-BE49-F238E27FC236}">
                <a16:creationId xmlns:a16="http://schemas.microsoft.com/office/drawing/2014/main" id="{D10B13FF-1F7E-1657-6683-C0C5677A1C8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38799" y="3435681"/>
            <a:ext cx="3422319" cy="3422319"/>
          </a:xfrm>
          <a:prstGeom prst="rect">
            <a:avLst/>
          </a:prstGeom>
        </p:spPr>
      </p:pic>
    </p:spTree>
    <p:extLst>
      <p:ext uri="{BB962C8B-B14F-4D97-AF65-F5344CB8AC3E}">
        <p14:creationId xmlns:p14="http://schemas.microsoft.com/office/powerpoint/2010/main" val="4380850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hasCustomPrompt="1"/>
          </p:nvPr>
        </p:nvSpPr>
        <p:spPr>
          <a:xfrm>
            <a:off x="2278743" y="1542228"/>
            <a:ext cx="7712810" cy="3310079"/>
          </a:xfrm>
        </p:spPr>
        <p:txBody>
          <a:bodyPr anchor="ctr" anchorCtr="0">
            <a:normAutofit/>
          </a:bodyPr>
          <a:lstStyle>
            <a:lvl1pPr marL="0" indent="0">
              <a:lnSpc>
                <a:spcPct val="107000"/>
              </a:lnSpc>
              <a:spcBef>
                <a:spcPts val="0"/>
              </a:spcBef>
              <a:buNone/>
              <a:defRPr sz="4000">
                <a:solidFill>
                  <a:schemeClr val="tx1"/>
                </a:solidFill>
                <a:latin typeface="Cooper Lt BT" panose="0208050304030B020404" pitchFamily="18" charset="0"/>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[quote]</a:t>
            </a:r>
          </a:p>
        </p:txBody>
      </p:sp>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4" name="Graphic 3">
            <a:extLst>
              <a:ext uri="{FF2B5EF4-FFF2-40B4-BE49-F238E27FC236}">
                <a16:creationId xmlns:a16="http://schemas.microsoft.com/office/drawing/2014/main" id="{49174CDC-8052-FFBA-877F-942B35AB9F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pic>
        <p:nvPicPr>
          <p:cNvPr id="6" name="Logo">
            <a:extLst>
              <a:ext uri="{FF2B5EF4-FFF2-40B4-BE49-F238E27FC236}">
                <a16:creationId xmlns:a16="http://schemas.microsoft.com/office/drawing/2014/main" id="{F735F1B6-FD39-5B14-05FC-B5EC9A754A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19221115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tapp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F3CBD7B-4E02-DC08-0627-028D8E2F2CDA}"/>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6" name="Tekstvak 5">
            <a:extLst>
              <a:ext uri="{FF2B5EF4-FFF2-40B4-BE49-F238E27FC236}">
                <a16:creationId xmlns:a16="http://schemas.microsoft.com/office/drawing/2014/main" id="{BF84485D-D36B-47FA-E030-96B8CFBD8FF7}"/>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links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7" name="Titel 6">
            <a:extLst>
              <a:ext uri="{FF2B5EF4-FFF2-40B4-BE49-F238E27FC236}">
                <a16:creationId xmlns:a16="http://schemas.microsoft.com/office/drawing/2014/main" id="{B6C3B928-45CC-1139-BCEA-69F47ED8F48E}"/>
              </a:ext>
            </a:extLst>
          </p:cNvPr>
          <p:cNvSpPr>
            <a:spLocks noGrp="1"/>
          </p:cNvSpPr>
          <p:nvPr>
            <p:ph type="title" hasCustomPrompt="1"/>
          </p:nvPr>
        </p:nvSpPr>
        <p:spPr>
          <a:xfrm>
            <a:off x="5562600" y="901700"/>
            <a:ext cx="5638800" cy="553998"/>
          </a:xfrm>
        </p:spPr>
        <p:txBody>
          <a:bodyPr/>
          <a:lstStyle>
            <a:lvl1pPr>
              <a:defRPr/>
            </a:lvl1pPr>
          </a:lstStyle>
          <a:p>
            <a:r>
              <a:rPr lang="nl-NL"/>
              <a:t>[titel]</a:t>
            </a:r>
          </a:p>
        </p:txBody>
      </p:sp>
      <p:sp>
        <p:nvSpPr>
          <p:cNvPr id="9" name="Tijdelijke aanduiding voor tekst 8">
            <a:extLst>
              <a:ext uri="{FF2B5EF4-FFF2-40B4-BE49-F238E27FC236}">
                <a16:creationId xmlns:a16="http://schemas.microsoft.com/office/drawing/2014/main" id="{4F07B35C-E7A5-73EB-7FE1-840DF1C52B33}"/>
              </a:ext>
            </a:extLst>
          </p:cNvPr>
          <p:cNvSpPr>
            <a:spLocks noGrp="1"/>
          </p:cNvSpPr>
          <p:nvPr>
            <p:ph type="body" sz="quarter" idx="13"/>
          </p:nvPr>
        </p:nvSpPr>
        <p:spPr>
          <a:xfrm>
            <a:off x="5502275" y="1578688"/>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1" name="Tijdelijke aanduiding voor afbeelding 10">
            <a:extLst>
              <a:ext uri="{FF2B5EF4-FFF2-40B4-BE49-F238E27FC236}">
                <a16:creationId xmlns:a16="http://schemas.microsoft.com/office/drawing/2014/main" id="{546C9DEF-02B6-6394-986C-51709E0BFCD4}"/>
              </a:ext>
            </a:extLst>
          </p:cNvPr>
          <p:cNvSpPr>
            <a:spLocks noGrp="1"/>
          </p:cNvSpPr>
          <p:nvPr>
            <p:ph type="pic" sz="quarter" idx="14" hasCustomPrompt="1"/>
          </p:nvPr>
        </p:nvSpPr>
        <p:spPr>
          <a:xfrm>
            <a:off x="5670596" y="1686719"/>
            <a:ext cx="874504" cy="792000"/>
          </a:xfrm>
        </p:spPr>
        <p:txBody>
          <a:bodyPr>
            <a:normAutofit/>
          </a:bodyPr>
          <a:lstStyle>
            <a:lvl1pPr marL="0" indent="0" algn="ctr">
              <a:buNone/>
              <a:defRPr sz="1400"/>
            </a:lvl1pPr>
          </a:lstStyle>
          <a:p>
            <a:r>
              <a:rPr lang="nl-NL"/>
              <a:t>icon</a:t>
            </a:r>
          </a:p>
        </p:txBody>
      </p:sp>
      <p:sp>
        <p:nvSpPr>
          <p:cNvPr id="12" name="Tijdelijke aanduiding voor tekst 8">
            <a:extLst>
              <a:ext uri="{FF2B5EF4-FFF2-40B4-BE49-F238E27FC236}">
                <a16:creationId xmlns:a16="http://schemas.microsoft.com/office/drawing/2014/main" id="{F4EC8C2E-FF8E-A6A4-5B04-CDF621D85DC0}"/>
              </a:ext>
            </a:extLst>
          </p:cNvPr>
          <p:cNvSpPr>
            <a:spLocks noGrp="1"/>
          </p:cNvSpPr>
          <p:nvPr>
            <p:ph type="body" sz="quarter" idx="15"/>
          </p:nvPr>
        </p:nvSpPr>
        <p:spPr>
          <a:xfrm>
            <a:off x="5502275" y="2840077"/>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4" name="Tijdelijke aanduiding voor tekst 8">
            <a:extLst>
              <a:ext uri="{FF2B5EF4-FFF2-40B4-BE49-F238E27FC236}">
                <a16:creationId xmlns:a16="http://schemas.microsoft.com/office/drawing/2014/main" id="{64DCBBF4-CBEC-FDAF-5F3B-12AC37FADAA1}"/>
              </a:ext>
            </a:extLst>
          </p:cNvPr>
          <p:cNvSpPr>
            <a:spLocks noGrp="1"/>
          </p:cNvSpPr>
          <p:nvPr>
            <p:ph type="body" sz="quarter" idx="17"/>
          </p:nvPr>
        </p:nvSpPr>
        <p:spPr>
          <a:xfrm>
            <a:off x="5502275" y="410146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5" name="Tijdelijke aanduiding voor afbeelding 10">
            <a:extLst>
              <a:ext uri="{FF2B5EF4-FFF2-40B4-BE49-F238E27FC236}">
                <a16:creationId xmlns:a16="http://schemas.microsoft.com/office/drawing/2014/main" id="{36758B46-503D-FB72-F122-FC14CF759242}"/>
              </a:ext>
            </a:extLst>
          </p:cNvPr>
          <p:cNvSpPr>
            <a:spLocks noGrp="1"/>
          </p:cNvSpPr>
          <p:nvPr>
            <p:ph type="pic" sz="quarter" idx="18" hasCustomPrompt="1"/>
          </p:nvPr>
        </p:nvSpPr>
        <p:spPr>
          <a:xfrm>
            <a:off x="5658748" y="4209497"/>
            <a:ext cx="886352" cy="792000"/>
          </a:xfrm>
        </p:spPr>
        <p:txBody>
          <a:bodyPr>
            <a:normAutofit/>
          </a:bodyPr>
          <a:lstStyle>
            <a:lvl1pPr marL="0" indent="0" algn="ctr">
              <a:buNone/>
              <a:defRPr sz="1400"/>
            </a:lvl1pPr>
          </a:lstStyle>
          <a:p>
            <a:r>
              <a:rPr lang="nl-NL"/>
              <a:t>icon</a:t>
            </a:r>
          </a:p>
        </p:txBody>
      </p:sp>
      <p:sp>
        <p:nvSpPr>
          <p:cNvPr id="16" name="Tijdelijke aanduiding voor tekst 8">
            <a:extLst>
              <a:ext uri="{FF2B5EF4-FFF2-40B4-BE49-F238E27FC236}">
                <a16:creationId xmlns:a16="http://schemas.microsoft.com/office/drawing/2014/main" id="{93D2FE1D-B7AC-B75D-8293-1C1F3ADBA5FC}"/>
              </a:ext>
            </a:extLst>
          </p:cNvPr>
          <p:cNvSpPr>
            <a:spLocks noGrp="1"/>
          </p:cNvSpPr>
          <p:nvPr>
            <p:ph type="body" sz="quarter" idx="19"/>
          </p:nvPr>
        </p:nvSpPr>
        <p:spPr>
          <a:xfrm>
            <a:off x="5502275" y="536285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7" name="Tijdelijke aanduiding voor afbeelding 10">
            <a:extLst>
              <a:ext uri="{FF2B5EF4-FFF2-40B4-BE49-F238E27FC236}">
                <a16:creationId xmlns:a16="http://schemas.microsoft.com/office/drawing/2014/main" id="{230CE660-38CB-7751-DD66-1F4F15A017B6}"/>
              </a:ext>
            </a:extLst>
          </p:cNvPr>
          <p:cNvSpPr>
            <a:spLocks noGrp="1"/>
          </p:cNvSpPr>
          <p:nvPr>
            <p:ph type="pic" sz="quarter" idx="20" hasCustomPrompt="1"/>
          </p:nvPr>
        </p:nvSpPr>
        <p:spPr>
          <a:xfrm>
            <a:off x="5658748" y="5470887"/>
            <a:ext cx="886352" cy="792000"/>
          </a:xfrm>
        </p:spPr>
        <p:txBody>
          <a:bodyPr>
            <a:normAutofit/>
          </a:bodyPr>
          <a:lstStyle>
            <a:lvl1pPr marL="0" indent="0" algn="ctr">
              <a:buNone/>
              <a:defRPr sz="1400"/>
            </a:lvl1pPr>
          </a:lstStyle>
          <a:p>
            <a:r>
              <a:rPr lang="nl-NL"/>
              <a:t>icon</a:t>
            </a:r>
          </a:p>
        </p:txBody>
      </p:sp>
      <p:sp>
        <p:nvSpPr>
          <p:cNvPr id="2" name="Tijdelijke aanduiding voor afbeelding 10">
            <a:extLst>
              <a:ext uri="{FF2B5EF4-FFF2-40B4-BE49-F238E27FC236}">
                <a16:creationId xmlns:a16="http://schemas.microsoft.com/office/drawing/2014/main" id="{7F0ECBE5-06A9-283B-0AE8-D046347B8914}"/>
              </a:ext>
            </a:extLst>
          </p:cNvPr>
          <p:cNvSpPr>
            <a:spLocks noGrp="1"/>
          </p:cNvSpPr>
          <p:nvPr>
            <p:ph type="pic" sz="quarter" idx="21" hasCustomPrompt="1"/>
          </p:nvPr>
        </p:nvSpPr>
        <p:spPr>
          <a:xfrm>
            <a:off x="5658748" y="2948108"/>
            <a:ext cx="874504" cy="792000"/>
          </a:xfrm>
        </p:spPr>
        <p:txBody>
          <a:bodyPr>
            <a:normAutofit/>
          </a:bodyPr>
          <a:lstStyle>
            <a:lvl1pPr marL="0" indent="0" algn="ctr">
              <a:buNone/>
              <a:defRPr sz="1400"/>
            </a:lvl1pPr>
          </a:lstStyle>
          <a:p>
            <a:r>
              <a:rPr lang="nl-NL"/>
              <a:t>icon</a:t>
            </a:r>
          </a:p>
        </p:txBody>
      </p:sp>
      <p:pic>
        <p:nvPicPr>
          <p:cNvPr id="10" name="Graphic 9">
            <a:extLst>
              <a:ext uri="{FF2B5EF4-FFF2-40B4-BE49-F238E27FC236}">
                <a16:creationId xmlns:a16="http://schemas.microsoft.com/office/drawing/2014/main" id="{12A9EE8A-5F9B-7080-01C8-5E7132F7B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800172"/>
            <a:ext cx="4611472" cy="4602587"/>
          </a:xfrm>
          <a:prstGeom prst="rect">
            <a:avLst/>
          </a:prstGeom>
        </p:spPr>
      </p:pic>
      <p:pic>
        <p:nvPicPr>
          <p:cNvPr id="4" name="Logo">
            <a:extLst>
              <a:ext uri="{FF2B5EF4-FFF2-40B4-BE49-F238E27FC236}">
                <a16:creationId xmlns:a16="http://schemas.microsoft.com/office/drawing/2014/main" id="{EF2E285B-F244-A22E-7F24-8783419E890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2092620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kst en vorm-blokk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1" name="Tijdelijke aanduiding voor tekst 8">
            <a:extLst>
              <a:ext uri="{FF2B5EF4-FFF2-40B4-BE49-F238E27FC236}">
                <a16:creationId xmlns:a16="http://schemas.microsoft.com/office/drawing/2014/main" id="{83D14173-2CD4-890E-EE80-8638CC9F4062}"/>
              </a:ext>
            </a:extLst>
          </p:cNvPr>
          <p:cNvSpPr>
            <a:spLocks noGrp="1"/>
          </p:cNvSpPr>
          <p:nvPr>
            <p:ph type="body" sz="quarter" idx="17"/>
          </p:nvPr>
        </p:nvSpPr>
        <p:spPr>
          <a:xfrm>
            <a:off x="900113" y="1809750"/>
            <a:ext cx="6257771" cy="39878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jdelijke aanduiding voor dianummer 13">
            <a:extLst>
              <a:ext uri="{FF2B5EF4-FFF2-40B4-BE49-F238E27FC236}">
                <a16:creationId xmlns:a16="http://schemas.microsoft.com/office/drawing/2014/main" id="{C0B807FF-4407-BC93-D943-1B6AF3166558}"/>
              </a:ext>
            </a:extLst>
          </p:cNvPr>
          <p:cNvSpPr>
            <a:spLocks noGrp="1"/>
          </p:cNvSpPr>
          <p:nvPr>
            <p:ph type="sldNum" sz="quarter" idx="18"/>
          </p:nvPr>
        </p:nvSpPr>
        <p:spPr/>
        <p:txBody>
          <a:bodyPr/>
          <a:lstStyle/>
          <a:p>
            <a:fld id="{51C5D536-50B7-4CE6-B44E-3B56F0A7BD1A}" type="slidenum">
              <a:rPr lang="nl-NL" smtClean="0"/>
              <a:pPr/>
              <a:t>‹nr.›</a:t>
            </a:fld>
            <a:endParaRPr lang="nl-NL"/>
          </a:p>
        </p:txBody>
      </p:sp>
      <p:sp>
        <p:nvSpPr>
          <p:cNvPr id="15" name="Titel 14">
            <a:extLst>
              <a:ext uri="{FF2B5EF4-FFF2-40B4-BE49-F238E27FC236}">
                <a16:creationId xmlns:a16="http://schemas.microsoft.com/office/drawing/2014/main" id="{B0FF9C61-FA47-4C8A-128D-7B90B2103CCF}"/>
              </a:ext>
            </a:extLst>
          </p:cNvPr>
          <p:cNvSpPr>
            <a:spLocks noGrp="1"/>
          </p:cNvSpPr>
          <p:nvPr>
            <p:ph type="title"/>
          </p:nvPr>
        </p:nvSpPr>
        <p:spPr>
          <a:xfrm>
            <a:off x="900000" y="901700"/>
            <a:ext cx="6257771" cy="553998"/>
          </a:xfrm>
        </p:spPr>
        <p:txBody>
          <a:bodyPr/>
          <a:lstStyle/>
          <a:p>
            <a:r>
              <a:rPr lang="nl-NL"/>
              <a:t>Klik om stijl te bewerken</a:t>
            </a:r>
          </a:p>
        </p:txBody>
      </p:sp>
      <p:pic>
        <p:nvPicPr>
          <p:cNvPr id="5" name="Graphic 4">
            <a:extLst>
              <a:ext uri="{FF2B5EF4-FFF2-40B4-BE49-F238E27FC236}">
                <a16:creationId xmlns:a16="http://schemas.microsoft.com/office/drawing/2014/main" id="{AAF971B3-DD08-A737-430D-E5CD90CA7E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18507" y="-935"/>
            <a:ext cx="2285999" cy="2285999"/>
          </a:xfrm>
          <a:prstGeom prst="rect">
            <a:avLst/>
          </a:prstGeom>
        </p:spPr>
      </p:pic>
      <p:pic>
        <p:nvPicPr>
          <p:cNvPr id="9" name="Graphic 8">
            <a:extLst>
              <a:ext uri="{FF2B5EF4-FFF2-40B4-BE49-F238E27FC236}">
                <a16:creationId xmlns:a16="http://schemas.microsoft.com/office/drawing/2014/main" id="{E60B8CA3-D0E8-D4AE-7886-1141CA324F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02264" y="0"/>
            <a:ext cx="2285998" cy="2285998"/>
          </a:xfrm>
          <a:prstGeom prst="rect">
            <a:avLst/>
          </a:prstGeom>
        </p:spPr>
      </p:pic>
      <p:pic>
        <p:nvPicPr>
          <p:cNvPr id="13" name="Graphic 12">
            <a:extLst>
              <a:ext uri="{FF2B5EF4-FFF2-40B4-BE49-F238E27FC236}">
                <a16:creationId xmlns:a16="http://schemas.microsoft.com/office/drawing/2014/main" id="{DB0AB541-F90D-30FF-9532-3A02CE96CB5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619477" y="2285994"/>
            <a:ext cx="2284130" cy="2284130"/>
          </a:xfrm>
          <a:prstGeom prst="rect">
            <a:avLst/>
          </a:prstGeom>
        </p:spPr>
      </p:pic>
      <p:pic>
        <p:nvPicPr>
          <p:cNvPr id="16" name="Graphic 15">
            <a:extLst>
              <a:ext uri="{FF2B5EF4-FFF2-40B4-BE49-F238E27FC236}">
                <a16:creationId xmlns:a16="http://schemas.microsoft.com/office/drawing/2014/main" id="{E78E047D-626E-DAC7-A4F0-B4B59F6485E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01141" y="2279107"/>
            <a:ext cx="2287769" cy="2287769"/>
          </a:xfrm>
          <a:prstGeom prst="rect">
            <a:avLst/>
          </a:prstGeom>
        </p:spPr>
      </p:pic>
      <p:pic>
        <p:nvPicPr>
          <p:cNvPr id="18" name="Graphic 17">
            <a:extLst>
              <a:ext uri="{FF2B5EF4-FFF2-40B4-BE49-F238E27FC236}">
                <a16:creationId xmlns:a16="http://schemas.microsoft.com/office/drawing/2014/main" id="{C2F0633E-0B18-A3A1-0886-A69CEDD85A7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617012" y="4563547"/>
            <a:ext cx="2294453" cy="2294453"/>
          </a:xfrm>
          <a:prstGeom prst="rect">
            <a:avLst/>
          </a:prstGeom>
        </p:spPr>
      </p:pic>
      <p:pic>
        <p:nvPicPr>
          <p:cNvPr id="12" name="Graphic 11">
            <a:extLst>
              <a:ext uri="{FF2B5EF4-FFF2-40B4-BE49-F238E27FC236}">
                <a16:creationId xmlns:a16="http://schemas.microsoft.com/office/drawing/2014/main" id="{14DCEC65-39BC-BB32-62EE-CC724E43164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9903607" y="4566171"/>
            <a:ext cx="2294971" cy="2294971"/>
          </a:xfrm>
          <a:prstGeom prst="rect">
            <a:avLst/>
          </a:prstGeom>
        </p:spPr>
      </p:pic>
    </p:spTree>
    <p:extLst>
      <p:ext uri="{BB962C8B-B14F-4D97-AF65-F5344CB8AC3E}">
        <p14:creationId xmlns:p14="http://schemas.microsoft.com/office/powerpoint/2010/main" val="1868242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r>
              <a:rPr lang="nl-NL"/>
              <a:t>Klik op het pictogram als u een afbeelding wilt toevoegen</a:t>
            </a:r>
          </a:p>
        </p:txBody>
      </p:sp>
      <p:pic>
        <p:nvPicPr>
          <p:cNvPr id="4" name="Graphic 3">
            <a:extLst>
              <a:ext uri="{FF2B5EF4-FFF2-40B4-BE49-F238E27FC236}">
                <a16:creationId xmlns:a16="http://schemas.microsoft.com/office/drawing/2014/main" id="{DEF692E1-B0B6-874D-22C6-4E2CE8F3B6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30754" y="6681"/>
            <a:ext cx="3422319" cy="3422319"/>
          </a:xfrm>
          <a:prstGeom prst="rect">
            <a:avLst/>
          </a:prstGeom>
        </p:spPr>
      </p:pic>
      <p:pic>
        <p:nvPicPr>
          <p:cNvPr id="5" name="Graphic 4">
            <a:extLst>
              <a:ext uri="{FF2B5EF4-FFF2-40B4-BE49-F238E27FC236}">
                <a16:creationId xmlns:a16="http://schemas.microsoft.com/office/drawing/2014/main" id="{D10B13FF-1F7E-1657-6683-C0C5677A1C8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38799" y="3435681"/>
            <a:ext cx="3422319" cy="3422319"/>
          </a:xfrm>
          <a:prstGeom prst="rect">
            <a:avLst/>
          </a:prstGeom>
        </p:spPr>
      </p:pic>
    </p:spTree>
    <p:extLst>
      <p:ext uri="{BB962C8B-B14F-4D97-AF65-F5344CB8AC3E}">
        <p14:creationId xmlns:p14="http://schemas.microsoft.com/office/powerpoint/2010/main" val="18503156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hasCustomPrompt="1"/>
          </p:nvPr>
        </p:nvSpPr>
        <p:spPr>
          <a:xfrm>
            <a:off x="2278743" y="1542228"/>
            <a:ext cx="7712810" cy="3310079"/>
          </a:xfrm>
        </p:spPr>
        <p:txBody>
          <a:bodyPr anchor="ctr" anchorCtr="0">
            <a:normAutofit/>
          </a:bodyPr>
          <a:lstStyle>
            <a:lvl1pPr marL="0" indent="0">
              <a:lnSpc>
                <a:spcPct val="107000"/>
              </a:lnSpc>
              <a:spcBef>
                <a:spcPts val="0"/>
              </a:spcBef>
              <a:buNone/>
              <a:defRPr sz="4000">
                <a:solidFill>
                  <a:schemeClr val="tx1"/>
                </a:solidFill>
                <a:latin typeface="Cooper Lt BT" panose="0208050304030B020404" pitchFamily="18" charset="0"/>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[quote]</a:t>
            </a:r>
          </a:p>
        </p:txBody>
      </p:sp>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4" name="Graphic 3">
            <a:extLst>
              <a:ext uri="{FF2B5EF4-FFF2-40B4-BE49-F238E27FC236}">
                <a16:creationId xmlns:a16="http://schemas.microsoft.com/office/drawing/2014/main" id="{49174CDC-8052-FFBA-877F-942B35AB9F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pic>
        <p:nvPicPr>
          <p:cNvPr id="6" name="Logo">
            <a:extLst>
              <a:ext uri="{FF2B5EF4-FFF2-40B4-BE49-F238E27FC236}">
                <a16:creationId xmlns:a16="http://schemas.microsoft.com/office/drawing/2014/main" id="{F735F1B6-FD39-5B14-05FC-B5EC9A754A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38888501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pp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F3CBD7B-4E02-DC08-0627-028D8E2F2CDA}"/>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6" name="Tekstvak 5">
            <a:extLst>
              <a:ext uri="{FF2B5EF4-FFF2-40B4-BE49-F238E27FC236}">
                <a16:creationId xmlns:a16="http://schemas.microsoft.com/office/drawing/2014/main" id="{BF84485D-D36B-47FA-E030-96B8CFBD8FF7}"/>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links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7" name="Titel 6">
            <a:extLst>
              <a:ext uri="{FF2B5EF4-FFF2-40B4-BE49-F238E27FC236}">
                <a16:creationId xmlns:a16="http://schemas.microsoft.com/office/drawing/2014/main" id="{B6C3B928-45CC-1139-BCEA-69F47ED8F48E}"/>
              </a:ext>
            </a:extLst>
          </p:cNvPr>
          <p:cNvSpPr>
            <a:spLocks noGrp="1"/>
          </p:cNvSpPr>
          <p:nvPr>
            <p:ph type="title" hasCustomPrompt="1"/>
          </p:nvPr>
        </p:nvSpPr>
        <p:spPr>
          <a:xfrm>
            <a:off x="5562600" y="901700"/>
            <a:ext cx="5638800" cy="553998"/>
          </a:xfrm>
        </p:spPr>
        <p:txBody>
          <a:bodyPr/>
          <a:lstStyle>
            <a:lvl1pPr>
              <a:defRPr/>
            </a:lvl1pPr>
          </a:lstStyle>
          <a:p>
            <a:r>
              <a:rPr lang="nl-NL"/>
              <a:t>[titel]</a:t>
            </a:r>
          </a:p>
        </p:txBody>
      </p:sp>
      <p:sp>
        <p:nvSpPr>
          <p:cNvPr id="9" name="Tijdelijke aanduiding voor tekst 8">
            <a:extLst>
              <a:ext uri="{FF2B5EF4-FFF2-40B4-BE49-F238E27FC236}">
                <a16:creationId xmlns:a16="http://schemas.microsoft.com/office/drawing/2014/main" id="{4F07B35C-E7A5-73EB-7FE1-840DF1C52B33}"/>
              </a:ext>
            </a:extLst>
          </p:cNvPr>
          <p:cNvSpPr>
            <a:spLocks noGrp="1"/>
          </p:cNvSpPr>
          <p:nvPr>
            <p:ph type="body" sz="quarter" idx="13"/>
          </p:nvPr>
        </p:nvSpPr>
        <p:spPr>
          <a:xfrm>
            <a:off x="5502275" y="1578688"/>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1" name="Tijdelijke aanduiding voor afbeelding 10">
            <a:extLst>
              <a:ext uri="{FF2B5EF4-FFF2-40B4-BE49-F238E27FC236}">
                <a16:creationId xmlns:a16="http://schemas.microsoft.com/office/drawing/2014/main" id="{546C9DEF-02B6-6394-986C-51709E0BFCD4}"/>
              </a:ext>
            </a:extLst>
          </p:cNvPr>
          <p:cNvSpPr>
            <a:spLocks noGrp="1"/>
          </p:cNvSpPr>
          <p:nvPr>
            <p:ph type="pic" sz="quarter" idx="14" hasCustomPrompt="1"/>
          </p:nvPr>
        </p:nvSpPr>
        <p:spPr>
          <a:xfrm>
            <a:off x="5670596" y="1686719"/>
            <a:ext cx="874504" cy="792000"/>
          </a:xfrm>
        </p:spPr>
        <p:txBody>
          <a:bodyPr>
            <a:normAutofit/>
          </a:bodyPr>
          <a:lstStyle>
            <a:lvl1pPr marL="0" indent="0" algn="ctr">
              <a:buNone/>
              <a:defRPr sz="1400"/>
            </a:lvl1pPr>
          </a:lstStyle>
          <a:p>
            <a:r>
              <a:rPr lang="nl-NL"/>
              <a:t>icon</a:t>
            </a:r>
          </a:p>
        </p:txBody>
      </p:sp>
      <p:sp>
        <p:nvSpPr>
          <p:cNvPr id="12" name="Tijdelijke aanduiding voor tekst 8">
            <a:extLst>
              <a:ext uri="{FF2B5EF4-FFF2-40B4-BE49-F238E27FC236}">
                <a16:creationId xmlns:a16="http://schemas.microsoft.com/office/drawing/2014/main" id="{F4EC8C2E-FF8E-A6A4-5B04-CDF621D85DC0}"/>
              </a:ext>
            </a:extLst>
          </p:cNvPr>
          <p:cNvSpPr>
            <a:spLocks noGrp="1"/>
          </p:cNvSpPr>
          <p:nvPr>
            <p:ph type="body" sz="quarter" idx="15"/>
          </p:nvPr>
        </p:nvSpPr>
        <p:spPr>
          <a:xfrm>
            <a:off x="5502275" y="2840077"/>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4" name="Tijdelijke aanduiding voor tekst 8">
            <a:extLst>
              <a:ext uri="{FF2B5EF4-FFF2-40B4-BE49-F238E27FC236}">
                <a16:creationId xmlns:a16="http://schemas.microsoft.com/office/drawing/2014/main" id="{64DCBBF4-CBEC-FDAF-5F3B-12AC37FADAA1}"/>
              </a:ext>
            </a:extLst>
          </p:cNvPr>
          <p:cNvSpPr>
            <a:spLocks noGrp="1"/>
          </p:cNvSpPr>
          <p:nvPr>
            <p:ph type="body" sz="quarter" idx="17"/>
          </p:nvPr>
        </p:nvSpPr>
        <p:spPr>
          <a:xfrm>
            <a:off x="5502275" y="410146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5" name="Tijdelijke aanduiding voor afbeelding 10">
            <a:extLst>
              <a:ext uri="{FF2B5EF4-FFF2-40B4-BE49-F238E27FC236}">
                <a16:creationId xmlns:a16="http://schemas.microsoft.com/office/drawing/2014/main" id="{36758B46-503D-FB72-F122-FC14CF759242}"/>
              </a:ext>
            </a:extLst>
          </p:cNvPr>
          <p:cNvSpPr>
            <a:spLocks noGrp="1"/>
          </p:cNvSpPr>
          <p:nvPr>
            <p:ph type="pic" sz="quarter" idx="18" hasCustomPrompt="1"/>
          </p:nvPr>
        </p:nvSpPr>
        <p:spPr>
          <a:xfrm>
            <a:off x="5658748" y="4209497"/>
            <a:ext cx="886352" cy="792000"/>
          </a:xfrm>
        </p:spPr>
        <p:txBody>
          <a:bodyPr>
            <a:normAutofit/>
          </a:bodyPr>
          <a:lstStyle>
            <a:lvl1pPr marL="0" indent="0" algn="ctr">
              <a:buNone/>
              <a:defRPr sz="1400"/>
            </a:lvl1pPr>
          </a:lstStyle>
          <a:p>
            <a:r>
              <a:rPr lang="nl-NL"/>
              <a:t>icon</a:t>
            </a:r>
          </a:p>
        </p:txBody>
      </p:sp>
      <p:sp>
        <p:nvSpPr>
          <p:cNvPr id="16" name="Tijdelijke aanduiding voor tekst 8">
            <a:extLst>
              <a:ext uri="{FF2B5EF4-FFF2-40B4-BE49-F238E27FC236}">
                <a16:creationId xmlns:a16="http://schemas.microsoft.com/office/drawing/2014/main" id="{93D2FE1D-B7AC-B75D-8293-1C1F3ADBA5FC}"/>
              </a:ext>
            </a:extLst>
          </p:cNvPr>
          <p:cNvSpPr>
            <a:spLocks noGrp="1"/>
          </p:cNvSpPr>
          <p:nvPr>
            <p:ph type="body" sz="quarter" idx="19"/>
          </p:nvPr>
        </p:nvSpPr>
        <p:spPr>
          <a:xfrm>
            <a:off x="5502275" y="536285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nl-NL"/>
              <a:t>Klikken om de tekststijl van het model te bewerken</a:t>
            </a:r>
          </a:p>
        </p:txBody>
      </p:sp>
      <p:sp>
        <p:nvSpPr>
          <p:cNvPr id="17" name="Tijdelijke aanduiding voor afbeelding 10">
            <a:extLst>
              <a:ext uri="{FF2B5EF4-FFF2-40B4-BE49-F238E27FC236}">
                <a16:creationId xmlns:a16="http://schemas.microsoft.com/office/drawing/2014/main" id="{230CE660-38CB-7751-DD66-1F4F15A017B6}"/>
              </a:ext>
            </a:extLst>
          </p:cNvPr>
          <p:cNvSpPr>
            <a:spLocks noGrp="1"/>
          </p:cNvSpPr>
          <p:nvPr>
            <p:ph type="pic" sz="quarter" idx="20" hasCustomPrompt="1"/>
          </p:nvPr>
        </p:nvSpPr>
        <p:spPr>
          <a:xfrm>
            <a:off x="5658748" y="5470887"/>
            <a:ext cx="886352" cy="792000"/>
          </a:xfrm>
        </p:spPr>
        <p:txBody>
          <a:bodyPr>
            <a:normAutofit/>
          </a:bodyPr>
          <a:lstStyle>
            <a:lvl1pPr marL="0" indent="0" algn="ctr">
              <a:buNone/>
              <a:defRPr sz="1400"/>
            </a:lvl1pPr>
          </a:lstStyle>
          <a:p>
            <a:r>
              <a:rPr lang="nl-NL"/>
              <a:t>icon</a:t>
            </a:r>
          </a:p>
        </p:txBody>
      </p:sp>
      <p:sp>
        <p:nvSpPr>
          <p:cNvPr id="2" name="Tijdelijke aanduiding voor afbeelding 10">
            <a:extLst>
              <a:ext uri="{FF2B5EF4-FFF2-40B4-BE49-F238E27FC236}">
                <a16:creationId xmlns:a16="http://schemas.microsoft.com/office/drawing/2014/main" id="{7F0ECBE5-06A9-283B-0AE8-D046347B8914}"/>
              </a:ext>
            </a:extLst>
          </p:cNvPr>
          <p:cNvSpPr>
            <a:spLocks noGrp="1"/>
          </p:cNvSpPr>
          <p:nvPr>
            <p:ph type="pic" sz="quarter" idx="21" hasCustomPrompt="1"/>
          </p:nvPr>
        </p:nvSpPr>
        <p:spPr>
          <a:xfrm>
            <a:off x="5658748" y="2948108"/>
            <a:ext cx="874504" cy="792000"/>
          </a:xfrm>
        </p:spPr>
        <p:txBody>
          <a:bodyPr>
            <a:normAutofit/>
          </a:bodyPr>
          <a:lstStyle>
            <a:lvl1pPr marL="0" indent="0" algn="ctr">
              <a:buNone/>
              <a:defRPr sz="1400"/>
            </a:lvl1pPr>
          </a:lstStyle>
          <a:p>
            <a:r>
              <a:rPr lang="nl-NL"/>
              <a:t>icon</a:t>
            </a:r>
          </a:p>
        </p:txBody>
      </p:sp>
      <p:pic>
        <p:nvPicPr>
          <p:cNvPr id="10" name="Graphic 9">
            <a:extLst>
              <a:ext uri="{FF2B5EF4-FFF2-40B4-BE49-F238E27FC236}">
                <a16:creationId xmlns:a16="http://schemas.microsoft.com/office/drawing/2014/main" id="{12A9EE8A-5F9B-7080-01C8-5E7132F7B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800172"/>
            <a:ext cx="4611472" cy="4602587"/>
          </a:xfrm>
          <a:prstGeom prst="rect">
            <a:avLst/>
          </a:prstGeom>
        </p:spPr>
      </p:pic>
      <p:pic>
        <p:nvPicPr>
          <p:cNvPr id="4" name="Logo">
            <a:extLst>
              <a:ext uri="{FF2B5EF4-FFF2-40B4-BE49-F238E27FC236}">
                <a16:creationId xmlns:a16="http://schemas.microsoft.com/office/drawing/2014/main" id="{EF2E285B-F244-A22E-7F24-8783419E890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3688675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32D3B33-F547-A729-3BD4-B54118CA12BD}"/>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4" name="Titel 3">
            <a:extLst>
              <a:ext uri="{FF2B5EF4-FFF2-40B4-BE49-F238E27FC236}">
                <a16:creationId xmlns:a16="http://schemas.microsoft.com/office/drawing/2014/main" id="{9F96FDB8-90F8-8E3A-EE13-D1385A791BCA}"/>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3539949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rtnerslide">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7D1969A5-A398-7E16-ECF7-BFB3F16D194D}"/>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3" name="Tijdelijke aanduiding voor dianummer 2">
            <a:extLst>
              <a:ext uri="{FF2B5EF4-FFF2-40B4-BE49-F238E27FC236}">
                <a16:creationId xmlns:a16="http://schemas.microsoft.com/office/drawing/2014/main" id="{66EE441F-77FB-75AD-6B1A-0F17F6DDA103}"/>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5" name="Afbeelding 4" descr="Afbeelding met zwart, duisternis&#10;&#10;Automatisch gegenereerde beschrijving">
            <a:extLst>
              <a:ext uri="{FF2B5EF4-FFF2-40B4-BE49-F238E27FC236}">
                <a16:creationId xmlns:a16="http://schemas.microsoft.com/office/drawing/2014/main" id="{1D03909B-CFF5-7B12-9FC6-6A6CF44876A9}"/>
              </a:ext>
            </a:extLst>
          </p:cNvPr>
          <p:cNvPicPr>
            <a:picLocks noChangeAspect="1"/>
          </p:cNvPicPr>
          <p:nvPr userDrawn="1"/>
        </p:nvPicPr>
        <p:blipFill>
          <a:blip r:embed="rId2"/>
          <a:stretch>
            <a:fillRect/>
          </a:stretch>
        </p:blipFill>
        <p:spPr>
          <a:xfrm>
            <a:off x="7136224" y="2698432"/>
            <a:ext cx="4281714" cy="1461135"/>
          </a:xfrm>
          <a:prstGeom prst="rect">
            <a:avLst/>
          </a:prstGeom>
        </p:spPr>
      </p:pic>
      <p:pic>
        <p:nvPicPr>
          <p:cNvPr id="7" name="Graphic 6">
            <a:extLst>
              <a:ext uri="{FF2B5EF4-FFF2-40B4-BE49-F238E27FC236}">
                <a16:creationId xmlns:a16="http://schemas.microsoft.com/office/drawing/2014/main" id="{431A78B4-DD8B-CED3-9390-FF735F89D22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11685" y="4977685"/>
            <a:ext cx="1880315" cy="1880315"/>
          </a:xfrm>
          <a:prstGeom prst="rect">
            <a:avLst/>
          </a:prstGeom>
        </p:spPr>
      </p:pic>
      <p:sp>
        <p:nvSpPr>
          <p:cNvPr id="8" name="Ovaal 7">
            <a:extLst>
              <a:ext uri="{FF2B5EF4-FFF2-40B4-BE49-F238E27FC236}">
                <a16:creationId xmlns:a16="http://schemas.microsoft.com/office/drawing/2014/main" id="{20F142C1-5C23-3B73-5E6A-3A31855F59CC}"/>
              </a:ext>
            </a:extLst>
          </p:cNvPr>
          <p:cNvSpPr>
            <a:spLocks noGrp="1" noRot="1" noMove="1" noResize="1" noEditPoints="1" noAdjustHandles="1" noChangeArrowheads="1" noChangeShapeType="1"/>
          </p:cNvSpPr>
          <p:nvPr userDrawn="1"/>
        </p:nvSpPr>
        <p:spPr>
          <a:xfrm>
            <a:off x="638175" y="1106250"/>
            <a:ext cx="4645500" cy="46455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15" name="Tijdelijke aanduiding voor inhoud 14">
            <a:extLst>
              <a:ext uri="{FF2B5EF4-FFF2-40B4-BE49-F238E27FC236}">
                <a16:creationId xmlns:a16="http://schemas.microsoft.com/office/drawing/2014/main" id="{FDFC43D0-75D8-1FAE-58A3-B4E13448EB43}"/>
              </a:ext>
            </a:extLst>
          </p:cNvPr>
          <p:cNvSpPr>
            <a:spLocks noGrp="1"/>
          </p:cNvSpPr>
          <p:nvPr>
            <p:ph sz="quarter" idx="11" hasCustomPrompt="1"/>
          </p:nvPr>
        </p:nvSpPr>
        <p:spPr>
          <a:xfrm>
            <a:off x="166483" y="2871957"/>
            <a:ext cx="5067300" cy="914400"/>
          </a:xfrm>
        </p:spPr>
        <p:txBody>
          <a:bodyPr>
            <a:normAutofit/>
          </a:bodyPr>
          <a:lstStyle>
            <a:lvl1pPr algn="ctr">
              <a:defRPr sz="1800"/>
            </a:lvl1pPr>
          </a:lstStyle>
          <a:p>
            <a:pPr lvl="0"/>
            <a:r>
              <a:rPr lang="en-GB" err="1"/>
              <a:t>Voeg</a:t>
            </a:r>
            <a:r>
              <a:rPr lang="en-GB"/>
              <a:t> </a:t>
            </a:r>
            <a:r>
              <a:rPr lang="en-GB" err="1"/>
              <a:t>hier</a:t>
            </a:r>
            <a:r>
              <a:rPr lang="en-GB"/>
              <a:t> de </a:t>
            </a:r>
          </a:p>
          <a:p>
            <a:pPr lvl="0"/>
            <a:r>
              <a:rPr lang="en-GB" err="1"/>
              <a:t>afbeelding</a:t>
            </a:r>
            <a:r>
              <a:rPr lang="en-GB"/>
              <a:t> van de partner toe</a:t>
            </a:r>
            <a:endParaRPr lang="nl-NL"/>
          </a:p>
        </p:txBody>
      </p:sp>
      <p:sp>
        <p:nvSpPr>
          <p:cNvPr id="2" name="Rechthoek 1">
            <a:extLst>
              <a:ext uri="{FF2B5EF4-FFF2-40B4-BE49-F238E27FC236}">
                <a16:creationId xmlns:a16="http://schemas.microsoft.com/office/drawing/2014/main" id="{BEE6D581-5BF2-26FE-8B53-8CC47BC9FFC7}"/>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Tree>
    <p:extLst>
      <p:ext uri="{BB962C8B-B14F-4D97-AF65-F5344CB8AC3E}">
        <p14:creationId xmlns:p14="http://schemas.microsoft.com/office/powerpoint/2010/main" val="430692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artnerslide">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7D1969A5-A398-7E16-ECF7-BFB3F16D194D}"/>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3" name="Tijdelijke aanduiding voor dianummer 2">
            <a:extLst>
              <a:ext uri="{FF2B5EF4-FFF2-40B4-BE49-F238E27FC236}">
                <a16:creationId xmlns:a16="http://schemas.microsoft.com/office/drawing/2014/main" id="{66EE441F-77FB-75AD-6B1A-0F17F6DDA103}"/>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5" name="Afbeelding 4" descr="Afbeelding met zwart, duisternis&#10;&#10;Automatisch gegenereerde beschrijving">
            <a:extLst>
              <a:ext uri="{FF2B5EF4-FFF2-40B4-BE49-F238E27FC236}">
                <a16:creationId xmlns:a16="http://schemas.microsoft.com/office/drawing/2014/main" id="{1D03909B-CFF5-7B12-9FC6-6A6CF44876A9}"/>
              </a:ext>
            </a:extLst>
          </p:cNvPr>
          <p:cNvPicPr>
            <a:picLocks noChangeAspect="1"/>
          </p:cNvPicPr>
          <p:nvPr userDrawn="1"/>
        </p:nvPicPr>
        <p:blipFill>
          <a:blip r:embed="rId2"/>
          <a:stretch>
            <a:fillRect/>
          </a:stretch>
        </p:blipFill>
        <p:spPr>
          <a:xfrm>
            <a:off x="7136224" y="2698432"/>
            <a:ext cx="4281714" cy="1461135"/>
          </a:xfrm>
          <a:prstGeom prst="rect">
            <a:avLst/>
          </a:prstGeom>
        </p:spPr>
      </p:pic>
      <p:pic>
        <p:nvPicPr>
          <p:cNvPr id="7" name="Graphic 6">
            <a:extLst>
              <a:ext uri="{FF2B5EF4-FFF2-40B4-BE49-F238E27FC236}">
                <a16:creationId xmlns:a16="http://schemas.microsoft.com/office/drawing/2014/main" id="{431A78B4-DD8B-CED3-9390-FF735F89D22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11685" y="4977685"/>
            <a:ext cx="1880315" cy="1880315"/>
          </a:xfrm>
          <a:prstGeom prst="rect">
            <a:avLst/>
          </a:prstGeom>
        </p:spPr>
      </p:pic>
      <p:sp>
        <p:nvSpPr>
          <p:cNvPr id="8" name="Ovaal 7">
            <a:extLst>
              <a:ext uri="{FF2B5EF4-FFF2-40B4-BE49-F238E27FC236}">
                <a16:creationId xmlns:a16="http://schemas.microsoft.com/office/drawing/2014/main" id="{20F142C1-5C23-3B73-5E6A-3A31855F59CC}"/>
              </a:ext>
            </a:extLst>
          </p:cNvPr>
          <p:cNvSpPr>
            <a:spLocks noGrp="1" noRot="1" noMove="1" noResize="1" noEditPoints="1" noAdjustHandles="1" noChangeArrowheads="1" noChangeShapeType="1"/>
          </p:cNvSpPr>
          <p:nvPr userDrawn="1"/>
        </p:nvSpPr>
        <p:spPr>
          <a:xfrm>
            <a:off x="638175" y="1106250"/>
            <a:ext cx="4645500" cy="46455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15" name="Tijdelijke aanduiding voor inhoud 14">
            <a:extLst>
              <a:ext uri="{FF2B5EF4-FFF2-40B4-BE49-F238E27FC236}">
                <a16:creationId xmlns:a16="http://schemas.microsoft.com/office/drawing/2014/main" id="{FDFC43D0-75D8-1FAE-58A3-B4E13448EB43}"/>
              </a:ext>
            </a:extLst>
          </p:cNvPr>
          <p:cNvSpPr>
            <a:spLocks noGrp="1"/>
          </p:cNvSpPr>
          <p:nvPr>
            <p:ph sz="quarter" idx="11" hasCustomPrompt="1"/>
          </p:nvPr>
        </p:nvSpPr>
        <p:spPr>
          <a:xfrm>
            <a:off x="166483" y="2871957"/>
            <a:ext cx="5067300" cy="914400"/>
          </a:xfrm>
        </p:spPr>
        <p:txBody>
          <a:bodyPr>
            <a:normAutofit/>
          </a:bodyPr>
          <a:lstStyle>
            <a:lvl1pPr algn="ctr">
              <a:defRPr sz="1800"/>
            </a:lvl1pPr>
          </a:lstStyle>
          <a:p>
            <a:pPr lvl="0"/>
            <a:r>
              <a:rPr lang="en-GB" err="1"/>
              <a:t>Voeg</a:t>
            </a:r>
            <a:r>
              <a:rPr lang="en-GB"/>
              <a:t> </a:t>
            </a:r>
            <a:r>
              <a:rPr lang="en-GB" err="1"/>
              <a:t>hier</a:t>
            </a:r>
            <a:r>
              <a:rPr lang="en-GB"/>
              <a:t> de </a:t>
            </a:r>
          </a:p>
          <a:p>
            <a:pPr lvl="0"/>
            <a:r>
              <a:rPr lang="en-GB" err="1"/>
              <a:t>afbeelding</a:t>
            </a:r>
            <a:r>
              <a:rPr lang="en-GB"/>
              <a:t> van de partner toe</a:t>
            </a:r>
            <a:endParaRPr lang="nl-NL"/>
          </a:p>
        </p:txBody>
      </p:sp>
      <p:sp>
        <p:nvSpPr>
          <p:cNvPr id="2" name="Rechthoek 1">
            <a:extLst>
              <a:ext uri="{FF2B5EF4-FFF2-40B4-BE49-F238E27FC236}">
                <a16:creationId xmlns:a16="http://schemas.microsoft.com/office/drawing/2014/main" id="{BEE6D581-5BF2-26FE-8B53-8CC47BC9FFC7}"/>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Tree>
    <p:extLst>
      <p:ext uri="{BB962C8B-B14F-4D97-AF65-F5344CB8AC3E}">
        <p14:creationId xmlns:p14="http://schemas.microsoft.com/office/powerpoint/2010/main" val="37545255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622DACE-6DEA-D364-ACAE-6867D2E32A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251244" y="3917244"/>
            <a:ext cx="2940756" cy="2940756"/>
          </a:xfrm>
          <a:prstGeom prst="rect">
            <a:avLst/>
          </a:prstGeom>
        </p:spPr>
      </p:pic>
      <p:sp>
        <p:nvSpPr>
          <p:cNvPr id="2" name="Title 1">
            <a:extLst>
              <a:ext uri="{FF2B5EF4-FFF2-40B4-BE49-F238E27FC236}">
                <a16:creationId xmlns:a16="http://schemas.microsoft.com/office/drawing/2014/main" id="{62680DD2-4886-E720-1445-0BA6D303A476}"/>
              </a:ext>
            </a:extLst>
          </p:cNvPr>
          <p:cNvSpPr>
            <a:spLocks noGrp="1"/>
          </p:cNvSpPr>
          <p:nvPr>
            <p:ph type="title"/>
          </p:nvPr>
        </p:nvSpPr>
        <p:spPr/>
        <p:txBody>
          <a:bodyPr/>
          <a:lstStyle/>
          <a:p>
            <a:r>
              <a:rPr lang="nl-NL"/>
              <a:t>Klik om stijl te bewerken</a:t>
            </a:r>
            <a:endParaRPr lang="en-NL"/>
          </a:p>
        </p:txBody>
      </p:sp>
      <p:sp>
        <p:nvSpPr>
          <p:cNvPr id="3" name="Content Placeholder 2">
            <a:extLst>
              <a:ext uri="{FF2B5EF4-FFF2-40B4-BE49-F238E27FC236}">
                <a16:creationId xmlns:a16="http://schemas.microsoft.com/office/drawing/2014/main" id="{9EE2D504-9140-09D5-AB3F-E165EE890F3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6" name="Slide Number Placeholder 5">
            <a:extLst>
              <a:ext uri="{FF2B5EF4-FFF2-40B4-BE49-F238E27FC236}">
                <a16:creationId xmlns:a16="http://schemas.microsoft.com/office/drawing/2014/main" id="{9BF18D20-83E8-256D-4284-778B50BF4CC0}"/>
              </a:ext>
            </a:extLst>
          </p:cNvPr>
          <p:cNvSpPr>
            <a:spLocks noGrp="1"/>
          </p:cNvSpPr>
          <p:nvPr>
            <p:ph type="sldNum" sz="quarter" idx="12"/>
          </p:nvPr>
        </p:nvSpPr>
        <p:spPr>
          <a:xfrm>
            <a:off x="838200" y="5946775"/>
            <a:ext cx="2743200" cy="300899"/>
          </a:xfrm>
        </p:spPr>
        <p:txBody>
          <a:bodyPr anchor="t"/>
          <a:lstStyle/>
          <a:p>
            <a:fld id="{D1D5D013-E1B6-7A41-9F62-C7B49A54E7EF}" type="slidenum">
              <a:rPr lang="en-NL" smtClean="0"/>
              <a:t>‹nr.›</a:t>
            </a:fld>
            <a:endParaRPr lang="en-NL"/>
          </a:p>
        </p:txBody>
      </p:sp>
    </p:spTree>
    <p:extLst>
      <p:ext uri="{BB962C8B-B14F-4D97-AF65-F5344CB8AC3E}">
        <p14:creationId xmlns:p14="http://schemas.microsoft.com/office/powerpoint/2010/main" val="36018818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6" name="Content Placeholder 2">
            <a:extLst>
              <a:ext uri="{FF2B5EF4-FFF2-40B4-BE49-F238E27FC236}">
                <a16:creationId xmlns:a16="http://schemas.microsoft.com/office/drawing/2014/main" id="{B7AC7810-A9C3-FFF3-F506-0BDD4CC05707}"/>
              </a:ext>
            </a:extLst>
          </p:cNvPr>
          <p:cNvSpPr>
            <a:spLocks noGrp="1"/>
          </p:cNvSpPr>
          <p:nvPr>
            <p:ph idx="1" hasCustomPrompt="1"/>
          </p:nvPr>
        </p:nvSpPr>
        <p:spPr>
          <a:xfrm>
            <a:off x="6515056" y="2007333"/>
            <a:ext cx="4613688" cy="2848036"/>
          </a:xfrm>
        </p:spPr>
        <p:txBody>
          <a:bodyPr anchor="ctr"/>
          <a:lstStyle>
            <a:lvl1pPr marL="457200" indent="-457200">
              <a:buClr>
                <a:schemeClr val="bg1">
                  <a:lumMod val="75000"/>
                </a:schemeClr>
              </a:buClr>
              <a:buFont typeface="+mj-lt"/>
              <a:buAutoNum type="arabicPeriod"/>
              <a:defRPr b="1" i="0">
                <a:latin typeface="General Sans Semibold" pitchFamily="2" charset="77"/>
              </a:defRPr>
            </a:lvl1pPr>
            <a:lvl2pPr marL="914400" indent="-457200">
              <a:buFont typeface="+mj-lt"/>
              <a:buAutoNum type="arabicPeriod"/>
              <a:defRPr/>
            </a:lvl2pPr>
            <a:lvl3pPr marL="1257300" indent="-3429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Title</a:t>
            </a:r>
          </a:p>
          <a:p>
            <a:pPr lvl="0"/>
            <a:r>
              <a:rPr lang="en-GB"/>
              <a:t>Title</a:t>
            </a:r>
          </a:p>
          <a:p>
            <a:pPr lvl="0"/>
            <a:r>
              <a:rPr lang="en-GB"/>
              <a:t>Title</a:t>
            </a:r>
          </a:p>
          <a:p>
            <a:pPr lvl="0"/>
            <a:r>
              <a:rPr lang="en-GB"/>
              <a:t>Title</a:t>
            </a:r>
          </a:p>
        </p:txBody>
      </p:sp>
      <p:pic>
        <p:nvPicPr>
          <p:cNvPr id="8" name="Graphic 7">
            <a:extLst>
              <a:ext uri="{FF2B5EF4-FFF2-40B4-BE49-F238E27FC236}">
                <a16:creationId xmlns:a16="http://schemas.microsoft.com/office/drawing/2014/main" id="{A8EEDCD1-0465-913E-17F8-661599A1C8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007332"/>
            <a:ext cx="4841024" cy="4850667"/>
          </a:xfrm>
          <a:prstGeom prst="rect">
            <a:avLst/>
          </a:prstGeom>
        </p:spPr>
      </p:pic>
      <p:pic>
        <p:nvPicPr>
          <p:cNvPr id="13" name="Graphic 12">
            <a:extLst>
              <a:ext uri="{FF2B5EF4-FFF2-40B4-BE49-F238E27FC236}">
                <a16:creationId xmlns:a16="http://schemas.microsoft.com/office/drawing/2014/main" id="{634EE18F-E8F1-0D7C-CAB3-F281D5E1B7F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1850" y="713168"/>
            <a:ext cx="1713795" cy="584249"/>
          </a:xfrm>
          <a:prstGeom prst="rect">
            <a:avLst/>
          </a:prstGeom>
        </p:spPr>
      </p:pic>
    </p:spTree>
    <p:extLst>
      <p:ext uri="{BB962C8B-B14F-4D97-AF65-F5344CB8AC3E}">
        <p14:creationId xmlns:p14="http://schemas.microsoft.com/office/powerpoint/2010/main" val="4231968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rtnerslide">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7D1969A5-A398-7E16-ECF7-BFB3F16D194D}"/>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3" name="Tijdelijke aanduiding voor dianummer 2">
            <a:extLst>
              <a:ext uri="{FF2B5EF4-FFF2-40B4-BE49-F238E27FC236}">
                <a16:creationId xmlns:a16="http://schemas.microsoft.com/office/drawing/2014/main" id="{66EE441F-77FB-75AD-6B1A-0F17F6DDA103}"/>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5" name="Afbeelding 4" descr="Afbeelding met zwart, duisternis&#10;&#10;Automatisch gegenereerde beschrijving">
            <a:extLst>
              <a:ext uri="{FF2B5EF4-FFF2-40B4-BE49-F238E27FC236}">
                <a16:creationId xmlns:a16="http://schemas.microsoft.com/office/drawing/2014/main" id="{1D03909B-CFF5-7B12-9FC6-6A6CF44876A9}"/>
              </a:ext>
            </a:extLst>
          </p:cNvPr>
          <p:cNvPicPr>
            <a:picLocks noChangeAspect="1"/>
          </p:cNvPicPr>
          <p:nvPr userDrawn="1"/>
        </p:nvPicPr>
        <p:blipFill>
          <a:blip r:embed="rId2"/>
          <a:stretch>
            <a:fillRect/>
          </a:stretch>
        </p:blipFill>
        <p:spPr>
          <a:xfrm>
            <a:off x="7136224" y="2698432"/>
            <a:ext cx="4281714" cy="1461135"/>
          </a:xfrm>
          <a:prstGeom prst="rect">
            <a:avLst/>
          </a:prstGeom>
        </p:spPr>
      </p:pic>
      <p:pic>
        <p:nvPicPr>
          <p:cNvPr id="7" name="Graphic 6">
            <a:extLst>
              <a:ext uri="{FF2B5EF4-FFF2-40B4-BE49-F238E27FC236}">
                <a16:creationId xmlns:a16="http://schemas.microsoft.com/office/drawing/2014/main" id="{431A78B4-DD8B-CED3-9390-FF735F89D22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11685" y="4977685"/>
            <a:ext cx="1880315" cy="1880315"/>
          </a:xfrm>
          <a:prstGeom prst="rect">
            <a:avLst/>
          </a:prstGeom>
        </p:spPr>
      </p:pic>
      <p:sp>
        <p:nvSpPr>
          <p:cNvPr id="8" name="Ovaal 7">
            <a:extLst>
              <a:ext uri="{FF2B5EF4-FFF2-40B4-BE49-F238E27FC236}">
                <a16:creationId xmlns:a16="http://schemas.microsoft.com/office/drawing/2014/main" id="{20F142C1-5C23-3B73-5E6A-3A31855F59CC}"/>
              </a:ext>
            </a:extLst>
          </p:cNvPr>
          <p:cNvSpPr>
            <a:spLocks noGrp="1" noRot="1" noMove="1" noResize="1" noEditPoints="1" noAdjustHandles="1" noChangeArrowheads="1" noChangeShapeType="1"/>
          </p:cNvSpPr>
          <p:nvPr userDrawn="1"/>
        </p:nvSpPr>
        <p:spPr>
          <a:xfrm>
            <a:off x="638175" y="1106250"/>
            <a:ext cx="4645500" cy="46455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15" name="Tijdelijke aanduiding voor inhoud 14">
            <a:extLst>
              <a:ext uri="{FF2B5EF4-FFF2-40B4-BE49-F238E27FC236}">
                <a16:creationId xmlns:a16="http://schemas.microsoft.com/office/drawing/2014/main" id="{FDFC43D0-75D8-1FAE-58A3-B4E13448EB43}"/>
              </a:ext>
            </a:extLst>
          </p:cNvPr>
          <p:cNvSpPr>
            <a:spLocks noGrp="1"/>
          </p:cNvSpPr>
          <p:nvPr>
            <p:ph sz="quarter" idx="11" hasCustomPrompt="1"/>
          </p:nvPr>
        </p:nvSpPr>
        <p:spPr>
          <a:xfrm>
            <a:off x="166483" y="2871957"/>
            <a:ext cx="5067300" cy="914400"/>
          </a:xfrm>
        </p:spPr>
        <p:txBody>
          <a:bodyPr>
            <a:normAutofit/>
          </a:bodyPr>
          <a:lstStyle>
            <a:lvl1pPr algn="ctr">
              <a:defRPr sz="1800"/>
            </a:lvl1pPr>
          </a:lstStyle>
          <a:p>
            <a:pPr lvl="0"/>
            <a:r>
              <a:rPr lang="en-GB" err="1"/>
              <a:t>Voeg</a:t>
            </a:r>
            <a:r>
              <a:rPr lang="en-GB"/>
              <a:t> </a:t>
            </a:r>
            <a:r>
              <a:rPr lang="en-GB" err="1"/>
              <a:t>hier</a:t>
            </a:r>
            <a:r>
              <a:rPr lang="en-GB"/>
              <a:t> de </a:t>
            </a:r>
          </a:p>
          <a:p>
            <a:pPr lvl="0"/>
            <a:r>
              <a:rPr lang="en-GB" err="1"/>
              <a:t>afbeelding</a:t>
            </a:r>
            <a:r>
              <a:rPr lang="en-GB"/>
              <a:t> van de partner toe</a:t>
            </a:r>
            <a:endParaRPr lang="nl-NL"/>
          </a:p>
        </p:txBody>
      </p:sp>
      <p:sp>
        <p:nvSpPr>
          <p:cNvPr id="2" name="Rechthoek 1">
            <a:extLst>
              <a:ext uri="{FF2B5EF4-FFF2-40B4-BE49-F238E27FC236}">
                <a16:creationId xmlns:a16="http://schemas.microsoft.com/office/drawing/2014/main" id="{BEE6D581-5BF2-26FE-8B53-8CC47BC9FFC7}"/>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Tree>
    <p:extLst>
      <p:ext uri="{BB962C8B-B14F-4D97-AF65-F5344CB8AC3E}">
        <p14:creationId xmlns:p14="http://schemas.microsoft.com/office/powerpoint/2010/main" val="43069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6" name="Content Placeholder 2">
            <a:extLst>
              <a:ext uri="{FF2B5EF4-FFF2-40B4-BE49-F238E27FC236}">
                <a16:creationId xmlns:a16="http://schemas.microsoft.com/office/drawing/2014/main" id="{B7AC7810-A9C3-FFF3-F506-0BDD4CC05707}"/>
              </a:ext>
            </a:extLst>
          </p:cNvPr>
          <p:cNvSpPr>
            <a:spLocks noGrp="1"/>
          </p:cNvSpPr>
          <p:nvPr>
            <p:ph idx="1" hasCustomPrompt="1"/>
          </p:nvPr>
        </p:nvSpPr>
        <p:spPr>
          <a:xfrm>
            <a:off x="6515056" y="2007333"/>
            <a:ext cx="4613688" cy="2848036"/>
          </a:xfrm>
        </p:spPr>
        <p:txBody>
          <a:bodyPr anchor="ctr"/>
          <a:lstStyle>
            <a:lvl1pPr marL="457200" indent="-457200">
              <a:buClr>
                <a:schemeClr val="bg1">
                  <a:lumMod val="75000"/>
                </a:schemeClr>
              </a:buClr>
              <a:buFont typeface="+mj-lt"/>
              <a:buAutoNum type="arabicPeriod"/>
              <a:defRPr b="1" i="0">
                <a:latin typeface="General Sans Semibold" pitchFamily="2" charset="77"/>
              </a:defRPr>
            </a:lvl1pPr>
            <a:lvl2pPr marL="914400" indent="-457200">
              <a:buFont typeface="+mj-lt"/>
              <a:buAutoNum type="arabicPeriod"/>
              <a:defRPr/>
            </a:lvl2pPr>
            <a:lvl3pPr marL="1257300" indent="-3429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Title</a:t>
            </a:r>
          </a:p>
          <a:p>
            <a:pPr lvl="0"/>
            <a:r>
              <a:rPr lang="en-GB"/>
              <a:t>Title</a:t>
            </a:r>
          </a:p>
          <a:p>
            <a:pPr lvl="0"/>
            <a:r>
              <a:rPr lang="en-GB"/>
              <a:t>Title</a:t>
            </a:r>
          </a:p>
          <a:p>
            <a:pPr lvl="0"/>
            <a:r>
              <a:rPr lang="en-GB"/>
              <a:t>Title</a:t>
            </a:r>
          </a:p>
        </p:txBody>
      </p:sp>
      <p:pic>
        <p:nvPicPr>
          <p:cNvPr id="8" name="Graphic 7">
            <a:extLst>
              <a:ext uri="{FF2B5EF4-FFF2-40B4-BE49-F238E27FC236}">
                <a16:creationId xmlns:a16="http://schemas.microsoft.com/office/drawing/2014/main" id="{A8EEDCD1-0465-913E-17F8-661599A1C8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007332"/>
            <a:ext cx="4841024" cy="4850667"/>
          </a:xfrm>
          <a:prstGeom prst="rect">
            <a:avLst/>
          </a:prstGeom>
        </p:spPr>
      </p:pic>
      <p:pic>
        <p:nvPicPr>
          <p:cNvPr id="13" name="Graphic 12">
            <a:extLst>
              <a:ext uri="{FF2B5EF4-FFF2-40B4-BE49-F238E27FC236}">
                <a16:creationId xmlns:a16="http://schemas.microsoft.com/office/drawing/2014/main" id="{634EE18F-E8F1-0D7C-CAB3-F281D5E1B7F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1850" y="713168"/>
            <a:ext cx="1713795" cy="584249"/>
          </a:xfrm>
          <a:prstGeom prst="rect">
            <a:avLst/>
          </a:prstGeom>
        </p:spPr>
      </p:pic>
    </p:spTree>
    <p:extLst>
      <p:ext uri="{BB962C8B-B14F-4D97-AF65-F5344CB8AC3E}">
        <p14:creationId xmlns:p14="http://schemas.microsoft.com/office/powerpoint/2010/main" val="42432976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F2CDA7-C0BB-EB77-5FBC-0B22DAACA42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15D60FF-0771-F4BE-0258-71E2592C79D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6EFF450-BA82-B2A9-9E0A-7FC4E53CBE56}"/>
              </a:ext>
            </a:extLst>
          </p:cNvPr>
          <p:cNvSpPr>
            <a:spLocks noGrp="1"/>
          </p:cNvSpPr>
          <p:nvPr>
            <p:ph type="dt" sz="half" idx="10"/>
          </p:nvPr>
        </p:nvSpPr>
        <p:spPr/>
        <p:txBody>
          <a:bodyPr/>
          <a:lstStyle/>
          <a:p>
            <a:fld id="{9A08E877-30E4-48BA-B419-9032F9CE6637}" type="datetimeFigureOut">
              <a:rPr lang="nl-NL" smtClean="0"/>
              <a:t>19-03-2026</a:t>
            </a:fld>
            <a:endParaRPr lang="nl-NL"/>
          </a:p>
        </p:txBody>
      </p:sp>
      <p:sp>
        <p:nvSpPr>
          <p:cNvPr id="5" name="Tijdelijke aanduiding voor voettekst 4">
            <a:extLst>
              <a:ext uri="{FF2B5EF4-FFF2-40B4-BE49-F238E27FC236}">
                <a16:creationId xmlns:a16="http://schemas.microsoft.com/office/drawing/2014/main" id="{AF9B7727-3050-8279-F582-DFE7D966F7C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DBC7BC0-2E19-1355-67C0-91515D7AE2E2}"/>
              </a:ext>
            </a:extLst>
          </p:cNvPr>
          <p:cNvSpPr>
            <a:spLocks noGrp="1"/>
          </p:cNvSpPr>
          <p:nvPr>
            <p:ph type="sldNum" sz="quarter" idx="12"/>
          </p:nvPr>
        </p:nvSpPr>
        <p:spPr/>
        <p:txBody>
          <a:bodyPr/>
          <a:lstStyle/>
          <a:p>
            <a:fld id="{6EC60B4A-5457-499B-A876-FD82AD3C64BA}" type="slidenum">
              <a:rPr lang="nl-NL" smtClean="0"/>
              <a:t>‹nr.›</a:t>
            </a:fld>
            <a:endParaRPr lang="nl-NL"/>
          </a:p>
        </p:txBody>
      </p:sp>
    </p:spTree>
    <p:extLst>
      <p:ext uri="{BB962C8B-B14F-4D97-AF65-F5344CB8AC3E}">
        <p14:creationId xmlns:p14="http://schemas.microsoft.com/office/powerpoint/2010/main" val="933683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0393319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1AA2195-3BB3-6E88-1D7C-DAFD5067176E}"/>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AC3AD2EE-DF8A-7E2B-4D7D-4320319B00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00000" y="510292"/>
            <a:ext cx="1728000" cy="589680"/>
          </a:xfrm>
          <a:prstGeom prst="rect">
            <a:avLst/>
          </a:prstGeom>
        </p:spPr>
      </p:pic>
      <p:pic>
        <p:nvPicPr>
          <p:cNvPr id="3" name="Graphic 2">
            <a:extLst>
              <a:ext uri="{FF2B5EF4-FFF2-40B4-BE49-F238E27FC236}">
                <a16:creationId xmlns:a16="http://schemas.microsoft.com/office/drawing/2014/main" id="{2C60D9CA-EB49-A582-53B5-846A965F1E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15481" y="4781481"/>
            <a:ext cx="2076519" cy="2076519"/>
          </a:xfrm>
          <a:prstGeom prst="rect">
            <a:avLst/>
          </a:prstGeom>
        </p:spPr>
      </p:pic>
      <p:sp>
        <p:nvSpPr>
          <p:cNvPr id="6" name="Title 1">
            <a:extLst>
              <a:ext uri="{FF2B5EF4-FFF2-40B4-BE49-F238E27FC236}">
                <a16:creationId xmlns:a16="http://schemas.microsoft.com/office/drawing/2014/main" id="{BC054AA3-B848-E889-B39C-CB90E6035AA6}"/>
              </a:ext>
            </a:extLst>
          </p:cNvPr>
          <p:cNvSpPr>
            <a:spLocks noGrp="1"/>
          </p:cNvSpPr>
          <p:nvPr>
            <p:ph type="ctrTitle" hasCustomPrompt="1"/>
          </p:nvPr>
        </p:nvSpPr>
        <p:spPr>
          <a:xfrm>
            <a:off x="900000" y="1433623"/>
            <a:ext cx="8144775" cy="2758635"/>
          </a:xfrm>
          <a:prstGeom prst="rect">
            <a:avLst/>
          </a:prstGeom>
        </p:spPr>
        <p:txBody>
          <a:bodyPr anchor="b">
            <a:normAutofit/>
          </a:bodyPr>
          <a:lstStyle>
            <a:lvl1pPr algn="l">
              <a:defRPr sz="6600">
                <a:solidFill>
                  <a:schemeClr val="tx2"/>
                </a:solidFill>
              </a:defRPr>
            </a:lvl1pPr>
          </a:lstStyle>
          <a:p>
            <a:r>
              <a:rPr lang="en-GB"/>
              <a:t>[</a:t>
            </a:r>
            <a:r>
              <a:rPr lang="en-GB" err="1"/>
              <a:t>titel</a:t>
            </a:r>
            <a:r>
              <a:rPr lang="en-GB"/>
              <a:t>]</a:t>
            </a:r>
            <a:endParaRPr lang="en-NL"/>
          </a:p>
        </p:txBody>
      </p:sp>
      <p:sp>
        <p:nvSpPr>
          <p:cNvPr id="7" name="Ondertitel 2">
            <a:extLst>
              <a:ext uri="{FF2B5EF4-FFF2-40B4-BE49-F238E27FC236}">
                <a16:creationId xmlns:a16="http://schemas.microsoft.com/office/drawing/2014/main" id="{501B8DBE-BB73-AC27-CA33-875C23536034}"/>
              </a:ext>
            </a:extLst>
          </p:cNvPr>
          <p:cNvSpPr>
            <a:spLocks noGrp="1"/>
          </p:cNvSpPr>
          <p:nvPr>
            <p:ph type="subTitle" idx="1" hasCustomPrompt="1"/>
          </p:nvPr>
        </p:nvSpPr>
        <p:spPr>
          <a:xfrm>
            <a:off x="950353" y="5502779"/>
            <a:ext cx="8144775" cy="584250"/>
          </a:xfrm>
        </p:spPr>
        <p:txBody>
          <a:bodyPr>
            <a:normAutofit/>
          </a:bodyPr>
          <a:lstStyle>
            <a:lvl1pPr marL="0" indent="0" algn="l">
              <a:buNone/>
              <a:defRPr sz="1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a:t>
            </a:r>
          </a:p>
        </p:txBody>
      </p:sp>
      <p:sp>
        <p:nvSpPr>
          <p:cNvPr id="13" name="Tijdelijke aanduiding voor tekst 12">
            <a:extLst>
              <a:ext uri="{FF2B5EF4-FFF2-40B4-BE49-F238E27FC236}">
                <a16:creationId xmlns:a16="http://schemas.microsoft.com/office/drawing/2014/main" id="{6FA6C80D-8DE6-ADAB-C7BA-07AFD945F0F6}"/>
              </a:ext>
            </a:extLst>
          </p:cNvPr>
          <p:cNvSpPr>
            <a:spLocks noGrp="1"/>
          </p:cNvSpPr>
          <p:nvPr>
            <p:ph type="body" sz="quarter" idx="10" hasCustomPrompt="1"/>
          </p:nvPr>
        </p:nvSpPr>
        <p:spPr>
          <a:xfrm>
            <a:off x="940306" y="4330545"/>
            <a:ext cx="8104470" cy="584200"/>
          </a:xfrm>
        </p:spPr>
        <p:txBody>
          <a:bodyPr/>
          <a:lstStyle>
            <a:lvl1pPr marL="0" indent="0">
              <a:buNone/>
              <a:defRPr>
                <a:solidFill>
                  <a:schemeClr val="tx2"/>
                </a:solidFill>
              </a:defRPr>
            </a:lvl1pPr>
          </a:lstStyle>
          <a:p>
            <a:pPr lvl="0"/>
            <a:r>
              <a:rPr lang="nl-NL"/>
              <a:t>[ondertitel]</a:t>
            </a:r>
          </a:p>
        </p:txBody>
      </p:sp>
      <p:sp>
        <p:nvSpPr>
          <p:cNvPr id="16" name="Tijdelijke aanduiding voor tekst 15">
            <a:extLst>
              <a:ext uri="{FF2B5EF4-FFF2-40B4-BE49-F238E27FC236}">
                <a16:creationId xmlns:a16="http://schemas.microsoft.com/office/drawing/2014/main" id="{E3E24751-2E07-7697-543D-BC17DE7BA637}"/>
              </a:ext>
            </a:extLst>
          </p:cNvPr>
          <p:cNvSpPr>
            <a:spLocks noGrp="1"/>
          </p:cNvSpPr>
          <p:nvPr>
            <p:ph type="body" sz="quarter" idx="11" hasCustomPrompt="1"/>
          </p:nvPr>
        </p:nvSpPr>
        <p:spPr>
          <a:xfrm>
            <a:off x="950353" y="5965872"/>
            <a:ext cx="2221843" cy="584250"/>
          </a:xfrm>
        </p:spPr>
        <p:txBody>
          <a:bodyPr>
            <a:normAutofit/>
          </a:bodyPr>
          <a:lstStyle>
            <a:lvl1pPr marL="0" indent="0">
              <a:buNone/>
              <a:defRPr sz="1800">
                <a:latin typeface="Cooper Lt BT" panose="0208050304030B020404" pitchFamily="18" charset="0"/>
              </a:defRPr>
            </a:lvl1pPr>
          </a:lstStyle>
          <a:p>
            <a:pPr lvl="0"/>
            <a:r>
              <a:rPr lang="nl-NL"/>
              <a:t>[datum]</a:t>
            </a:r>
          </a:p>
        </p:txBody>
      </p:sp>
    </p:spTree>
    <p:extLst>
      <p:ext uri="{BB962C8B-B14F-4D97-AF65-F5344CB8AC3E}">
        <p14:creationId xmlns:p14="http://schemas.microsoft.com/office/powerpoint/2010/main" val="1244458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CB05-DF60-5C73-2332-1456CCF023E3}"/>
              </a:ext>
            </a:extLst>
          </p:cNvPr>
          <p:cNvSpPr>
            <a:spLocks noGrp="1"/>
          </p:cNvSpPr>
          <p:nvPr>
            <p:ph type="ctrTitle" hasCustomPrompt="1"/>
          </p:nvPr>
        </p:nvSpPr>
        <p:spPr>
          <a:xfrm>
            <a:off x="3923326" y="1219200"/>
            <a:ext cx="6566873" cy="2232391"/>
          </a:xfrm>
          <a:prstGeom prst="rect">
            <a:avLst/>
          </a:prstGeom>
        </p:spPr>
        <p:txBody>
          <a:bodyPr anchor="b">
            <a:noAutofit/>
          </a:bodyPr>
          <a:lstStyle>
            <a:lvl1pPr algn="l">
              <a:lnSpc>
                <a:spcPct val="100000"/>
              </a:lnSpc>
              <a:defRPr sz="4800">
                <a:solidFill>
                  <a:schemeClr val="tx1"/>
                </a:solidFill>
              </a:defRPr>
            </a:lvl1pPr>
          </a:lstStyle>
          <a:p>
            <a:r>
              <a:rPr lang="nl-NL"/>
              <a:t>[titel 1]</a:t>
            </a:r>
            <a:endParaRPr lang="en-NL"/>
          </a:p>
        </p:txBody>
      </p:sp>
      <p:sp>
        <p:nvSpPr>
          <p:cNvPr id="4" name="Ondertitel 2">
            <a:extLst>
              <a:ext uri="{FF2B5EF4-FFF2-40B4-BE49-F238E27FC236}">
                <a16:creationId xmlns:a16="http://schemas.microsoft.com/office/drawing/2014/main" id="{B873B73A-1A14-C1D5-2D89-25F18DB04E82}"/>
              </a:ext>
            </a:extLst>
          </p:cNvPr>
          <p:cNvSpPr>
            <a:spLocks noGrp="1"/>
          </p:cNvSpPr>
          <p:nvPr>
            <p:ph type="subTitle" idx="1" hasCustomPrompt="1"/>
          </p:nvPr>
        </p:nvSpPr>
        <p:spPr>
          <a:xfrm>
            <a:off x="3923326" y="4759850"/>
            <a:ext cx="6566873" cy="584250"/>
          </a:xfrm>
        </p:spPr>
        <p:txBody>
          <a:bodyPr>
            <a:normAutofit/>
          </a:bodyPr>
          <a:lstStyle>
            <a:lvl1pPr marL="0" indent="0" algn="l">
              <a:spcBef>
                <a:spcPts val="0"/>
              </a:spcBef>
              <a:buNone/>
              <a:defRPr sz="2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Ondertitel[ondertitel of datum]</a:t>
            </a:r>
          </a:p>
        </p:txBody>
      </p:sp>
      <p:sp>
        <p:nvSpPr>
          <p:cNvPr id="14" name="Tijdelijke aanduiding voor tekst 13">
            <a:extLst>
              <a:ext uri="{FF2B5EF4-FFF2-40B4-BE49-F238E27FC236}">
                <a16:creationId xmlns:a16="http://schemas.microsoft.com/office/drawing/2014/main" id="{FD1BCABA-47E0-A310-F24B-7453565F0792}"/>
              </a:ext>
            </a:extLst>
          </p:cNvPr>
          <p:cNvSpPr>
            <a:spLocks noGrp="1"/>
          </p:cNvSpPr>
          <p:nvPr>
            <p:ph type="body" sz="quarter" idx="12" hasCustomPrompt="1"/>
          </p:nvPr>
        </p:nvSpPr>
        <p:spPr>
          <a:xfrm>
            <a:off x="3922713" y="3513068"/>
            <a:ext cx="6566400" cy="1107996"/>
          </a:xfrm>
        </p:spPr>
        <p:txBody>
          <a:bodyPr>
            <a:spAutoFit/>
          </a:bodyPr>
          <a:lstStyle>
            <a:lvl1pPr marL="0" indent="0">
              <a:buNone/>
              <a:defRPr sz="7200">
                <a:solidFill>
                  <a:schemeClr val="tx2"/>
                </a:solidFill>
                <a:latin typeface="+mj-lt"/>
              </a:defRPr>
            </a:lvl1pPr>
          </a:lstStyle>
          <a:p>
            <a:pPr lvl="0"/>
            <a:r>
              <a:rPr lang="nl-NL"/>
              <a:t>[titel 2]</a:t>
            </a:r>
          </a:p>
        </p:txBody>
      </p:sp>
      <p:sp>
        <p:nvSpPr>
          <p:cNvPr id="12" name="Tijdelijke aanduiding voor afbeelding 11">
            <a:extLst>
              <a:ext uri="{FF2B5EF4-FFF2-40B4-BE49-F238E27FC236}">
                <a16:creationId xmlns:a16="http://schemas.microsoft.com/office/drawing/2014/main" id="{3721FC4A-C6B8-F27F-946C-C457AE2883A4}"/>
              </a:ext>
            </a:extLst>
          </p:cNvPr>
          <p:cNvSpPr>
            <a:spLocks noGrp="1"/>
          </p:cNvSpPr>
          <p:nvPr>
            <p:ph type="pic" sz="quarter" idx="13"/>
          </p:nvPr>
        </p:nvSpPr>
        <p:spPr>
          <a:xfrm>
            <a:off x="1" y="0"/>
            <a:ext cx="3411767" cy="6858000"/>
          </a:xfrm>
          <a:custGeom>
            <a:avLst/>
            <a:gdLst>
              <a:gd name="connsiteX0" fmla="*/ 7826 w 3411767"/>
              <a:gd name="connsiteY0" fmla="*/ 0 h 6858000"/>
              <a:gd name="connsiteX1" fmla="*/ 3411767 w 3411767"/>
              <a:gd name="connsiteY1" fmla="*/ 3429000 h 6858000"/>
              <a:gd name="connsiteX2" fmla="*/ 7826 w 3411767"/>
              <a:gd name="connsiteY2" fmla="*/ 6858000 h 6858000"/>
              <a:gd name="connsiteX3" fmla="*/ 0 w 3411767"/>
              <a:gd name="connsiteY3" fmla="*/ 6850116 h 6858000"/>
              <a:gd name="connsiteX4" fmla="*/ 0 w 3411767"/>
              <a:gd name="connsiteY4" fmla="*/ 788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1767" h="6858000">
                <a:moveTo>
                  <a:pt x="7826" y="0"/>
                </a:moveTo>
                <a:lnTo>
                  <a:pt x="3411767" y="3429000"/>
                </a:lnTo>
                <a:lnTo>
                  <a:pt x="7826" y="6858000"/>
                </a:lnTo>
                <a:lnTo>
                  <a:pt x="0" y="6850116"/>
                </a:lnTo>
                <a:lnTo>
                  <a:pt x="0" y="7884"/>
                </a:lnTo>
                <a:close/>
              </a:path>
            </a:pathLst>
          </a:custGeom>
          <a:solidFill>
            <a:schemeClr val="accent2">
              <a:lumMod val="10000"/>
              <a:lumOff val="90000"/>
            </a:schemeClr>
          </a:solidFill>
        </p:spPr>
        <p:txBody>
          <a:bodyPr wrap="square" lIns="108000" bIns="1476000" anchor="ctr" anchorCtr="0">
            <a:noAutofit/>
          </a:bodyPr>
          <a:lstStyle>
            <a:lvl1pPr marL="0" indent="0">
              <a:buFontTx/>
              <a:buNone/>
              <a:defRPr sz="1600"/>
            </a:lvl1pPr>
          </a:lstStyle>
          <a:p>
            <a:endParaRPr lang="nl-NL"/>
          </a:p>
        </p:txBody>
      </p:sp>
      <p:pic>
        <p:nvPicPr>
          <p:cNvPr id="5" name="Logo">
            <a:extLst>
              <a:ext uri="{FF2B5EF4-FFF2-40B4-BE49-F238E27FC236}">
                <a16:creationId xmlns:a16="http://schemas.microsoft.com/office/drawing/2014/main" id="{E56B361B-B13A-16AB-9DAB-8FC5CE4BB6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71500" y="481717"/>
            <a:ext cx="1728000" cy="589680"/>
          </a:xfrm>
          <a:prstGeom prst="rect">
            <a:avLst/>
          </a:prstGeom>
        </p:spPr>
      </p:pic>
    </p:spTree>
    <p:extLst>
      <p:ext uri="{BB962C8B-B14F-4D97-AF65-F5344CB8AC3E}">
        <p14:creationId xmlns:p14="http://schemas.microsoft.com/office/powerpoint/2010/main" val="23974739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endParaRPr lang="nl-NL"/>
          </a:p>
        </p:txBody>
      </p:sp>
      <p:pic>
        <p:nvPicPr>
          <p:cNvPr id="4" name="Graphic 3">
            <a:extLst>
              <a:ext uri="{FF2B5EF4-FFF2-40B4-BE49-F238E27FC236}">
                <a16:creationId xmlns:a16="http://schemas.microsoft.com/office/drawing/2014/main" id="{C98EEACF-EFAF-96BD-919F-35795F14ED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8799" y="3422319"/>
            <a:ext cx="3435681" cy="3435681"/>
          </a:xfrm>
          <a:prstGeom prst="rect">
            <a:avLst/>
          </a:prstGeom>
        </p:spPr>
      </p:pic>
      <p:pic>
        <p:nvPicPr>
          <p:cNvPr id="7" name="Graphic 6">
            <a:extLst>
              <a:ext uri="{FF2B5EF4-FFF2-40B4-BE49-F238E27FC236}">
                <a16:creationId xmlns:a16="http://schemas.microsoft.com/office/drawing/2014/main" id="{7218C0DF-6B04-9D21-9920-A28E4F5981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16745" y="-15803"/>
            <a:ext cx="3435681" cy="3435681"/>
          </a:xfrm>
          <a:prstGeom prst="rect">
            <a:avLst/>
          </a:prstGeom>
        </p:spPr>
      </p:pic>
    </p:spTree>
    <p:extLst>
      <p:ext uri="{BB962C8B-B14F-4D97-AF65-F5344CB8AC3E}">
        <p14:creationId xmlns:p14="http://schemas.microsoft.com/office/powerpoint/2010/main" val="27449492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hasCustomPrompt="1"/>
          </p:nvPr>
        </p:nvSpPr>
        <p:spPr>
          <a:xfrm>
            <a:off x="2278743" y="1542228"/>
            <a:ext cx="7712810" cy="3310079"/>
          </a:xfrm>
        </p:spPr>
        <p:txBody>
          <a:bodyPr anchor="ctr" anchorCtr="0">
            <a:normAutofit/>
          </a:bodyPr>
          <a:lstStyle>
            <a:lvl1pPr marL="0" indent="0">
              <a:lnSpc>
                <a:spcPct val="107000"/>
              </a:lnSpc>
              <a:spcBef>
                <a:spcPts val="0"/>
              </a:spcBef>
              <a:buNone/>
              <a:defRPr sz="4000">
                <a:solidFill>
                  <a:schemeClr val="tx1"/>
                </a:solidFill>
                <a:latin typeface="Cooper Lt BT" panose="0208050304030B020404" pitchFamily="18" charset="0"/>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[quote]</a:t>
            </a:r>
          </a:p>
        </p:txBody>
      </p:sp>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4" name="Graphic 3">
            <a:extLst>
              <a:ext uri="{FF2B5EF4-FFF2-40B4-BE49-F238E27FC236}">
                <a16:creationId xmlns:a16="http://schemas.microsoft.com/office/drawing/2014/main" id="{127F536F-B51A-8D36-F0DE-C5DB140686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pic>
        <p:nvPicPr>
          <p:cNvPr id="7" name="Logo">
            <a:extLst>
              <a:ext uri="{FF2B5EF4-FFF2-40B4-BE49-F238E27FC236}">
                <a16:creationId xmlns:a16="http://schemas.microsoft.com/office/drawing/2014/main" id="{BB5098CC-1014-CBD4-5381-42045D0F149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2276426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ussendia">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5A946707-9F36-2CA7-BA77-E730397F0AAA}"/>
              </a:ext>
            </a:extLst>
          </p:cNvPr>
          <p:cNvSpPr>
            <a:spLocks noGrp="1"/>
          </p:cNvSpPr>
          <p:nvPr>
            <p:ph type="pic" idx="14"/>
          </p:nvPr>
        </p:nvSpPr>
        <p:spPr>
          <a:xfrm>
            <a:off x="4522381" y="-6538"/>
            <a:ext cx="7669619" cy="6864537"/>
          </a:xfrm>
          <a:prstGeom prst="rect">
            <a:avLst/>
          </a:prstGeom>
          <a:solidFill>
            <a:schemeClr val="accent2">
              <a:lumMod val="10000"/>
              <a:lumOff val="90000"/>
            </a:schemeClr>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2" name="Tijdelijke aanduiding voor dianummer 1">
            <a:extLst>
              <a:ext uri="{FF2B5EF4-FFF2-40B4-BE49-F238E27FC236}">
                <a16:creationId xmlns:a16="http://schemas.microsoft.com/office/drawing/2014/main" id="{D62976FA-3DAF-2CC5-B631-AE73A38B9CC4}"/>
              </a:ext>
            </a:extLst>
          </p:cNvPr>
          <p:cNvSpPr>
            <a:spLocks noGrp="1"/>
          </p:cNvSpPr>
          <p:nvPr>
            <p:ph type="sldNum" sz="quarter" idx="15"/>
          </p:nvPr>
        </p:nvSpPr>
        <p:spPr>
          <a:xfrm>
            <a:off x="476045" y="6370918"/>
            <a:ext cx="360000" cy="184666"/>
          </a:xfrm>
        </p:spPr>
        <p:txBody>
          <a:bodyPr/>
          <a:lstStyle>
            <a:lvl1pPr>
              <a:defRPr>
                <a:solidFill>
                  <a:schemeClr val="tx1"/>
                </a:solidFill>
              </a:defRPr>
            </a:lvl1pPr>
          </a:lstStyle>
          <a:p>
            <a:fld id="{51C5D536-50B7-4CE6-B44E-3B56F0A7BD1A}" type="slidenum">
              <a:rPr lang="nl-NL" smtClean="0"/>
              <a:pPr/>
              <a:t>‹nr.›</a:t>
            </a:fld>
            <a:endParaRPr lang="nl-NL"/>
          </a:p>
        </p:txBody>
      </p:sp>
      <p:sp>
        <p:nvSpPr>
          <p:cNvPr id="7" name="Tekstvak 6">
            <a:extLst>
              <a:ext uri="{FF2B5EF4-FFF2-40B4-BE49-F238E27FC236}">
                <a16:creationId xmlns:a16="http://schemas.microsoft.com/office/drawing/2014/main" id="{BB34A02B-BFFA-A885-2477-10F9028A17BF}"/>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over het tekstdeel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9" name="Tijdelijke aanduiding voor tekst 8">
            <a:extLst>
              <a:ext uri="{FF2B5EF4-FFF2-40B4-BE49-F238E27FC236}">
                <a16:creationId xmlns:a16="http://schemas.microsoft.com/office/drawing/2014/main" id="{0CB0E648-8ABB-7D43-2D05-23D0A312BE1B}"/>
              </a:ext>
            </a:extLst>
          </p:cNvPr>
          <p:cNvSpPr>
            <a:spLocks noGrp="1"/>
          </p:cNvSpPr>
          <p:nvPr>
            <p:ph type="body" sz="quarter" idx="16"/>
          </p:nvPr>
        </p:nvSpPr>
        <p:spPr>
          <a:xfrm>
            <a:off x="449944" y="1800225"/>
            <a:ext cx="3547270" cy="4019550"/>
          </a:xfrm>
        </p:spPr>
        <p:txBody>
          <a:bodyPr/>
          <a:lstStyle>
            <a:lvl1pPr marL="0" indent="0">
              <a:buNone/>
              <a:defRPr>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sp>
        <p:nvSpPr>
          <p:cNvPr id="10" name="Titel 9">
            <a:extLst>
              <a:ext uri="{FF2B5EF4-FFF2-40B4-BE49-F238E27FC236}">
                <a16:creationId xmlns:a16="http://schemas.microsoft.com/office/drawing/2014/main" id="{CEED97D7-B613-8457-6DD7-9845D6D9A34D}"/>
              </a:ext>
            </a:extLst>
          </p:cNvPr>
          <p:cNvSpPr>
            <a:spLocks noGrp="1"/>
          </p:cNvSpPr>
          <p:nvPr>
            <p:ph type="title"/>
          </p:nvPr>
        </p:nvSpPr>
        <p:spPr>
          <a:xfrm>
            <a:off x="449944" y="660400"/>
            <a:ext cx="3547270" cy="1030288"/>
          </a:xfrm>
          <a:prstGeom prst="rect">
            <a:avLst/>
          </a:prstGeom>
        </p:spPr>
        <p:txBody>
          <a:bodyPr/>
          <a:lstStyle>
            <a:lvl1pPr>
              <a:defRPr>
                <a:solidFill>
                  <a:schemeClr val="tx1"/>
                </a:solidFill>
              </a:defRPr>
            </a:lvl1pPr>
          </a:lstStyle>
          <a:p>
            <a:r>
              <a:rPr lang="nl-NL"/>
              <a:t>Klik om stijl te bewerken</a:t>
            </a:r>
          </a:p>
        </p:txBody>
      </p:sp>
    </p:spTree>
    <p:extLst>
      <p:ext uri="{BB962C8B-B14F-4D97-AF65-F5344CB8AC3E}">
        <p14:creationId xmlns:p14="http://schemas.microsoft.com/office/powerpoint/2010/main" val="38632936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escheider">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8BBE2B1-E710-785E-AD2E-2DC622062DCA}"/>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4" name="Titel 1">
            <a:extLst>
              <a:ext uri="{FF2B5EF4-FFF2-40B4-BE49-F238E27FC236}">
                <a16:creationId xmlns:a16="http://schemas.microsoft.com/office/drawing/2014/main" id="{3620CD77-6FD8-B9DB-73E9-6A75BD5D8D04}"/>
              </a:ext>
            </a:extLst>
          </p:cNvPr>
          <p:cNvSpPr>
            <a:spLocks noGrp="1"/>
          </p:cNvSpPr>
          <p:nvPr>
            <p:ph type="title" hasCustomPrompt="1"/>
          </p:nvPr>
        </p:nvSpPr>
        <p:spPr>
          <a:xfrm>
            <a:off x="900000" y="726962"/>
            <a:ext cx="10515860" cy="276999"/>
          </a:xfrm>
        </p:spPr>
        <p:txBody>
          <a:bodyPr/>
          <a:lstStyle>
            <a:lvl1pPr>
              <a:defRPr sz="2000">
                <a:latin typeface="+mn-lt"/>
              </a:defRPr>
            </a:lvl1pPr>
          </a:lstStyle>
          <a:p>
            <a:r>
              <a:rPr lang="nl-NL"/>
              <a:t>[Gebruik deze dia als sectiescheider]</a:t>
            </a:r>
          </a:p>
        </p:txBody>
      </p:sp>
      <p:pic>
        <p:nvPicPr>
          <p:cNvPr id="5" name="Graphic 4">
            <a:extLst>
              <a:ext uri="{FF2B5EF4-FFF2-40B4-BE49-F238E27FC236}">
                <a16:creationId xmlns:a16="http://schemas.microsoft.com/office/drawing/2014/main" id="{009C80A9-D8F6-0496-BB6B-3C751A9FC5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
        <p:nvSpPr>
          <p:cNvPr id="6" name="Tijdelijke aanduiding voor tekst 8">
            <a:extLst>
              <a:ext uri="{FF2B5EF4-FFF2-40B4-BE49-F238E27FC236}">
                <a16:creationId xmlns:a16="http://schemas.microsoft.com/office/drawing/2014/main" id="{4D47FE1F-C2EC-4370-2154-CAA9FEB42C01}"/>
              </a:ext>
            </a:extLst>
          </p:cNvPr>
          <p:cNvSpPr>
            <a:spLocks noGrp="1"/>
          </p:cNvSpPr>
          <p:nvPr>
            <p:ph type="body" sz="quarter" idx="11" hasCustomPrompt="1"/>
          </p:nvPr>
        </p:nvSpPr>
        <p:spPr>
          <a:xfrm>
            <a:off x="900000" y="2820959"/>
            <a:ext cx="7712810" cy="3310079"/>
          </a:xfrm>
        </p:spPr>
        <p:txBody>
          <a:bodyPr anchor="ctr" anchorCtr="0">
            <a:normAutofit/>
          </a:bodyPr>
          <a:lstStyle>
            <a:lvl1pPr marL="0" indent="0">
              <a:lnSpc>
                <a:spcPct val="107000"/>
              </a:lnSpc>
              <a:spcBef>
                <a:spcPts val="0"/>
              </a:spcBef>
              <a:buNone/>
              <a:defRPr sz="4000">
                <a:solidFill>
                  <a:schemeClr val="tx1"/>
                </a:solidFill>
                <a:latin typeface="+mj-lt"/>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[Titel]</a:t>
            </a:r>
          </a:p>
        </p:txBody>
      </p:sp>
    </p:spTree>
    <p:extLst>
      <p:ext uri="{BB962C8B-B14F-4D97-AF65-F5344CB8AC3E}">
        <p14:creationId xmlns:p14="http://schemas.microsoft.com/office/powerpoint/2010/main" val="21677685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inddia">
    <p:bg>
      <p:bgPr>
        <a:solidFill>
          <a:schemeClr val="bg1"/>
        </a:solidFill>
        <a:effectLst/>
      </p:bgPr>
    </p:bg>
    <p:spTree>
      <p:nvGrpSpPr>
        <p:cNvPr id="1" name=""/>
        <p:cNvGrpSpPr/>
        <p:nvPr/>
      </p:nvGrpSpPr>
      <p:grpSpPr>
        <a:xfrm>
          <a:off x="0" y="0"/>
          <a:ext cx="0" cy="0"/>
          <a:chOff x="0" y="0"/>
          <a:chExt cx="0" cy="0"/>
        </a:xfrm>
      </p:grpSpPr>
      <p:sp>
        <p:nvSpPr>
          <p:cNvPr id="7" name="Tips">
            <a:extLst>
              <a:ext uri="{FF2B5EF4-FFF2-40B4-BE49-F238E27FC236}">
                <a16:creationId xmlns:a16="http://schemas.microsoft.com/office/drawing/2014/main" id="{CF4BFBB2-A9DF-6ED0-B6DE-D72DE6A0263B}"/>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links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0B68CAB0-07A3-F472-F8E5-B4B58ED2512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96000" y="2602423"/>
            <a:ext cx="4825119" cy="1646572"/>
          </a:xfrm>
          <a:prstGeom prst="rect">
            <a:avLst/>
          </a:prstGeom>
        </p:spPr>
      </p:pic>
      <p:pic>
        <p:nvPicPr>
          <p:cNvPr id="9" name="Graphic 8">
            <a:extLst>
              <a:ext uri="{FF2B5EF4-FFF2-40B4-BE49-F238E27FC236}">
                <a16:creationId xmlns:a16="http://schemas.microsoft.com/office/drawing/2014/main" id="{451AAA51-25AB-ECAE-D3D9-8A9E96BD409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528382" y="5841634"/>
            <a:ext cx="2253211" cy="751773"/>
          </a:xfrm>
          <a:prstGeom prst="rect">
            <a:avLst/>
          </a:prstGeom>
        </p:spPr>
      </p:pic>
      <p:pic>
        <p:nvPicPr>
          <p:cNvPr id="2" name="Graphic 1">
            <a:extLst>
              <a:ext uri="{FF2B5EF4-FFF2-40B4-BE49-F238E27FC236}">
                <a16:creationId xmlns:a16="http://schemas.microsoft.com/office/drawing/2014/main" id="{CF2E618E-E055-424C-CA81-DF8A45DF4D6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258315" y="2268456"/>
            <a:ext cx="2285999" cy="2285999"/>
          </a:xfrm>
          <a:prstGeom prst="rect">
            <a:avLst/>
          </a:prstGeom>
        </p:spPr>
      </p:pic>
      <p:pic>
        <p:nvPicPr>
          <p:cNvPr id="4" name="Graphic 3">
            <a:extLst>
              <a:ext uri="{FF2B5EF4-FFF2-40B4-BE49-F238E27FC236}">
                <a16:creationId xmlns:a16="http://schemas.microsoft.com/office/drawing/2014/main" id="{2553FFCF-056A-BD7B-9674-1B3A1F74152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270601" y="2500"/>
            <a:ext cx="2278673" cy="2286934"/>
          </a:xfrm>
          <a:prstGeom prst="rect">
            <a:avLst/>
          </a:prstGeom>
        </p:spPr>
      </p:pic>
      <p:pic>
        <p:nvPicPr>
          <p:cNvPr id="10" name="Graphic 9">
            <a:extLst>
              <a:ext uri="{FF2B5EF4-FFF2-40B4-BE49-F238E27FC236}">
                <a16:creationId xmlns:a16="http://schemas.microsoft.com/office/drawing/2014/main" id="{AE5603BF-9608-A171-78EE-5C2D3DA68A93}"/>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5830" y="2288500"/>
            <a:ext cx="2294453" cy="2294453"/>
          </a:xfrm>
          <a:prstGeom prst="rect">
            <a:avLst/>
          </a:prstGeom>
        </p:spPr>
      </p:pic>
      <p:pic>
        <p:nvPicPr>
          <p:cNvPr id="12" name="Graphic 11">
            <a:extLst>
              <a:ext uri="{FF2B5EF4-FFF2-40B4-BE49-F238E27FC236}">
                <a16:creationId xmlns:a16="http://schemas.microsoft.com/office/drawing/2014/main" id="{C6C3EAE3-3DF1-83A1-B6E0-7B006083EE52}"/>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4519" y="4528206"/>
            <a:ext cx="2311830" cy="2329813"/>
          </a:xfrm>
          <a:prstGeom prst="rect">
            <a:avLst/>
          </a:prstGeom>
        </p:spPr>
      </p:pic>
      <p:pic>
        <p:nvPicPr>
          <p:cNvPr id="18" name="Graphic 17">
            <a:extLst>
              <a:ext uri="{FF2B5EF4-FFF2-40B4-BE49-F238E27FC236}">
                <a16:creationId xmlns:a16="http://schemas.microsoft.com/office/drawing/2014/main" id="{A1983F7C-C190-F9F8-C12C-4AC8143C53B1}"/>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34519" y="-6610"/>
            <a:ext cx="2301829" cy="2303932"/>
          </a:xfrm>
          <a:prstGeom prst="rect">
            <a:avLst/>
          </a:prstGeom>
        </p:spPr>
      </p:pic>
      <p:pic>
        <p:nvPicPr>
          <p:cNvPr id="20" name="Graphic 19">
            <a:extLst>
              <a:ext uri="{FF2B5EF4-FFF2-40B4-BE49-F238E27FC236}">
                <a16:creationId xmlns:a16="http://schemas.microsoft.com/office/drawing/2014/main" id="{5DD4B32C-A470-465F-617B-20C5688E40D6}"/>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2266646" y="4529232"/>
            <a:ext cx="2278673" cy="2328768"/>
          </a:xfrm>
          <a:prstGeom prst="rect">
            <a:avLst/>
          </a:prstGeom>
        </p:spPr>
      </p:pic>
    </p:spTree>
    <p:extLst>
      <p:ext uri="{BB962C8B-B14F-4D97-AF65-F5344CB8AC3E}">
        <p14:creationId xmlns:p14="http://schemas.microsoft.com/office/powerpoint/2010/main" val="27887633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di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CB05-DF60-5C73-2332-1456CCF023E3}"/>
              </a:ext>
            </a:extLst>
          </p:cNvPr>
          <p:cNvSpPr>
            <a:spLocks noGrp="1"/>
          </p:cNvSpPr>
          <p:nvPr>
            <p:ph type="ctrTitle" hasCustomPrompt="1"/>
          </p:nvPr>
        </p:nvSpPr>
        <p:spPr>
          <a:xfrm>
            <a:off x="3923326" y="1219200"/>
            <a:ext cx="6566873" cy="2232391"/>
          </a:xfrm>
          <a:prstGeom prst="rect">
            <a:avLst/>
          </a:prstGeom>
        </p:spPr>
        <p:txBody>
          <a:bodyPr anchor="b">
            <a:noAutofit/>
          </a:bodyPr>
          <a:lstStyle>
            <a:lvl1pPr algn="l">
              <a:lnSpc>
                <a:spcPct val="100000"/>
              </a:lnSpc>
              <a:defRPr sz="4800">
                <a:solidFill>
                  <a:schemeClr val="tx1"/>
                </a:solidFill>
              </a:defRPr>
            </a:lvl1pPr>
          </a:lstStyle>
          <a:p>
            <a:r>
              <a:rPr lang="nl-NL"/>
              <a:t>[titel 1]</a:t>
            </a:r>
            <a:endParaRPr lang="en-NL"/>
          </a:p>
        </p:txBody>
      </p:sp>
      <p:sp>
        <p:nvSpPr>
          <p:cNvPr id="4" name="Ondertitel 2">
            <a:extLst>
              <a:ext uri="{FF2B5EF4-FFF2-40B4-BE49-F238E27FC236}">
                <a16:creationId xmlns:a16="http://schemas.microsoft.com/office/drawing/2014/main" id="{B873B73A-1A14-C1D5-2D89-25F18DB04E82}"/>
              </a:ext>
            </a:extLst>
          </p:cNvPr>
          <p:cNvSpPr>
            <a:spLocks noGrp="1"/>
          </p:cNvSpPr>
          <p:nvPr>
            <p:ph type="subTitle" idx="1" hasCustomPrompt="1"/>
          </p:nvPr>
        </p:nvSpPr>
        <p:spPr>
          <a:xfrm>
            <a:off x="3923326" y="4759850"/>
            <a:ext cx="6566873" cy="584250"/>
          </a:xfrm>
        </p:spPr>
        <p:txBody>
          <a:bodyPr>
            <a:normAutofit/>
          </a:bodyPr>
          <a:lstStyle>
            <a:lvl1pPr marL="0" indent="0" algn="l">
              <a:spcBef>
                <a:spcPts val="0"/>
              </a:spcBef>
              <a:buNone/>
              <a:defRPr sz="2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Ondertitel[ondertitel of datum]</a:t>
            </a:r>
          </a:p>
        </p:txBody>
      </p:sp>
      <p:pic>
        <p:nvPicPr>
          <p:cNvPr id="11" name="Logo">
            <a:extLst>
              <a:ext uri="{FF2B5EF4-FFF2-40B4-BE49-F238E27FC236}">
                <a16:creationId xmlns:a16="http://schemas.microsoft.com/office/drawing/2014/main" id="{4D51728D-5A12-961E-7E87-3F5FAE0B71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83768" y="510292"/>
            <a:ext cx="1728000" cy="589680"/>
          </a:xfrm>
          <a:prstGeom prst="rect">
            <a:avLst/>
          </a:prstGeom>
        </p:spPr>
      </p:pic>
      <p:sp>
        <p:nvSpPr>
          <p:cNvPr id="14" name="Tijdelijke aanduiding voor tekst 13">
            <a:extLst>
              <a:ext uri="{FF2B5EF4-FFF2-40B4-BE49-F238E27FC236}">
                <a16:creationId xmlns:a16="http://schemas.microsoft.com/office/drawing/2014/main" id="{FD1BCABA-47E0-A310-F24B-7453565F0792}"/>
              </a:ext>
            </a:extLst>
          </p:cNvPr>
          <p:cNvSpPr>
            <a:spLocks noGrp="1"/>
          </p:cNvSpPr>
          <p:nvPr>
            <p:ph type="body" sz="quarter" idx="12" hasCustomPrompt="1"/>
          </p:nvPr>
        </p:nvSpPr>
        <p:spPr>
          <a:xfrm>
            <a:off x="3922713" y="3513068"/>
            <a:ext cx="6566400" cy="1107996"/>
          </a:xfrm>
        </p:spPr>
        <p:txBody>
          <a:bodyPr>
            <a:spAutoFit/>
          </a:bodyPr>
          <a:lstStyle>
            <a:lvl1pPr marL="0" indent="0">
              <a:buNone/>
              <a:defRPr sz="7200">
                <a:solidFill>
                  <a:schemeClr val="tx2"/>
                </a:solidFill>
                <a:latin typeface="+mj-lt"/>
              </a:defRPr>
            </a:lvl1pPr>
          </a:lstStyle>
          <a:p>
            <a:pPr lvl="0"/>
            <a:r>
              <a:rPr lang="nl-NL"/>
              <a:t>[titel 2]</a:t>
            </a:r>
          </a:p>
        </p:txBody>
      </p:sp>
      <p:sp>
        <p:nvSpPr>
          <p:cNvPr id="12" name="Tijdelijke aanduiding voor afbeelding 11">
            <a:extLst>
              <a:ext uri="{FF2B5EF4-FFF2-40B4-BE49-F238E27FC236}">
                <a16:creationId xmlns:a16="http://schemas.microsoft.com/office/drawing/2014/main" id="{3721FC4A-C6B8-F27F-946C-C457AE2883A4}"/>
              </a:ext>
            </a:extLst>
          </p:cNvPr>
          <p:cNvSpPr>
            <a:spLocks noGrp="1"/>
          </p:cNvSpPr>
          <p:nvPr>
            <p:ph type="pic" sz="quarter" idx="13"/>
          </p:nvPr>
        </p:nvSpPr>
        <p:spPr>
          <a:xfrm>
            <a:off x="1" y="0"/>
            <a:ext cx="3411767" cy="6858000"/>
          </a:xfrm>
          <a:custGeom>
            <a:avLst/>
            <a:gdLst>
              <a:gd name="connsiteX0" fmla="*/ 7826 w 3411767"/>
              <a:gd name="connsiteY0" fmla="*/ 0 h 6858000"/>
              <a:gd name="connsiteX1" fmla="*/ 3411767 w 3411767"/>
              <a:gd name="connsiteY1" fmla="*/ 3429000 h 6858000"/>
              <a:gd name="connsiteX2" fmla="*/ 7826 w 3411767"/>
              <a:gd name="connsiteY2" fmla="*/ 6858000 h 6858000"/>
              <a:gd name="connsiteX3" fmla="*/ 0 w 3411767"/>
              <a:gd name="connsiteY3" fmla="*/ 6850116 h 6858000"/>
              <a:gd name="connsiteX4" fmla="*/ 0 w 3411767"/>
              <a:gd name="connsiteY4" fmla="*/ 788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1767" h="6858000">
                <a:moveTo>
                  <a:pt x="7826" y="0"/>
                </a:moveTo>
                <a:lnTo>
                  <a:pt x="3411767" y="3429000"/>
                </a:lnTo>
                <a:lnTo>
                  <a:pt x="7826" y="6858000"/>
                </a:lnTo>
                <a:lnTo>
                  <a:pt x="0" y="6850116"/>
                </a:lnTo>
                <a:lnTo>
                  <a:pt x="0" y="7884"/>
                </a:lnTo>
                <a:close/>
              </a:path>
            </a:pathLst>
          </a:custGeom>
          <a:solidFill>
            <a:schemeClr val="accent2">
              <a:lumMod val="10000"/>
              <a:lumOff val="90000"/>
            </a:schemeClr>
          </a:solidFill>
        </p:spPr>
        <p:txBody>
          <a:bodyPr wrap="square" lIns="108000" bIns="1476000" anchor="ctr" anchorCtr="0">
            <a:noAutofit/>
          </a:bodyPr>
          <a:lstStyle>
            <a:lvl1pPr marL="0" indent="0">
              <a:buFontTx/>
              <a:buNone/>
              <a:defRPr sz="1600"/>
            </a:lvl1pPr>
          </a:lstStyle>
          <a:p>
            <a:endParaRPr lang="nl-NL"/>
          </a:p>
        </p:txBody>
      </p:sp>
    </p:spTree>
    <p:extLst>
      <p:ext uri="{BB962C8B-B14F-4D97-AF65-F5344CB8AC3E}">
        <p14:creationId xmlns:p14="http://schemas.microsoft.com/office/powerpoint/2010/main" val="968203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endParaRPr lang="nl-NL"/>
          </a:p>
        </p:txBody>
      </p:sp>
      <p:pic>
        <p:nvPicPr>
          <p:cNvPr id="7" name="Graphic 6">
            <a:extLst>
              <a:ext uri="{FF2B5EF4-FFF2-40B4-BE49-F238E27FC236}">
                <a16:creationId xmlns:a16="http://schemas.microsoft.com/office/drawing/2014/main" id="{83623EDF-ED1C-10E6-26E8-40A0020AC5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8799" y="3422319"/>
            <a:ext cx="3435681" cy="3435681"/>
          </a:xfrm>
          <a:prstGeom prst="rect">
            <a:avLst/>
          </a:prstGeom>
        </p:spPr>
      </p:pic>
      <p:pic>
        <p:nvPicPr>
          <p:cNvPr id="8" name="Graphic 7">
            <a:extLst>
              <a:ext uri="{FF2B5EF4-FFF2-40B4-BE49-F238E27FC236}">
                <a16:creationId xmlns:a16="http://schemas.microsoft.com/office/drawing/2014/main" id="{7969BF8E-8FB2-4BA6-E463-625162A13BD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25825" y="-9761"/>
            <a:ext cx="3438762" cy="3438762"/>
          </a:xfrm>
          <a:prstGeom prst="rect">
            <a:avLst/>
          </a:prstGeom>
        </p:spPr>
      </p:pic>
    </p:spTree>
    <p:extLst>
      <p:ext uri="{BB962C8B-B14F-4D97-AF65-F5344CB8AC3E}">
        <p14:creationId xmlns:p14="http://schemas.microsoft.com/office/powerpoint/2010/main" val="12437088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ussendia">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5A946707-9F36-2CA7-BA77-E730397F0AAA}"/>
              </a:ext>
            </a:extLst>
          </p:cNvPr>
          <p:cNvSpPr>
            <a:spLocks noGrp="1"/>
          </p:cNvSpPr>
          <p:nvPr>
            <p:ph type="pic" idx="14"/>
          </p:nvPr>
        </p:nvSpPr>
        <p:spPr>
          <a:xfrm>
            <a:off x="4522381" y="-6538"/>
            <a:ext cx="7669619" cy="6864537"/>
          </a:xfrm>
          <a:prstGeom prst="rect">
            <a:avLst/>
          </a:prstGeom>
          <a:solidFill>
            <a:schemeClr val="accent2">
              <a:lumMod val="10000"/>
              <a:lumOff val="90000"/>
            </a:schemeClr>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2" name="Tijdelijke aanduiding voor dianummer 1">
            <a:extLst>
              <a:ext uri="{FF2B5EF4-FFF2-40B4-BE49-F238E27FC236}">
                <a16:creationId xmlns:a16="http://schemas.microsoft.com/office/drawing/2014/main" id="{D62976FA-3DAF-2CC5-B631-AE73A38B9CC4}"/>
              </a:ext>
            </a:extLst>
          </p:cNvPr>
          <p:cNvSpPr>
            <a:spLocks noGrp="1"/>
          </p:cNvSpPr>
          <p:nvPr>
            <p:ph type="sldNum" sz="quarter" idx="15"/>
          </p:nvPr>
        </p:nvSpPr>
        <p:spPr>
          <a:xfrm>
            <a:off x="476045" y="6370918"/>
            <a:ext cx="360000" cy="184666"/>
          </a:xfrm>
        </p:spPr>
        <p:txBody>
          <a:bodyPr/>
          <a:lstStyle>
            <a:lvl1pPr>
              <a:defRPr>
                <a:solidFill>
                  <a:schemeClr val="tx1"/>
                </a:solidFill>
              </a:defRPr>
            </a:lvl1pPr>
          </a:lstStyle>
          <a:p>
            <a:fld id="{51C5D536-50B7-4CE6-B44E-3B56F0A7BD1A}" type="slidenum">
              <a:rPr lang="nl-NL" smtClean="0"/>
              <a:pPr/>
              <a:t>‹nr.›</a:t>
            </a:fld>
            <a:endParaRPr lang="nl-NL"/>
          </a:p>
        </p:txBody>
      </p:sp>
      <p:sp>
        <p:nvSpPr>
          <p:cNvPr id="7" name="Tekstvak 6">
            <a:extLst>
              <a:ext uri="{FF2B5EF4-FFF2-40B4-BE49-F238E27FC236}">
                <a16:creationId xmlns:a16="http://schemas.microsoft.com/office/drawing/2014/main" id="{BB34A02B-BFFA-A885-2477-10F9028A17BF}"/>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over het tekstdeel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9" name="Tijdelijke aanduiding voor tekst 8">
            <a:extLst>
              <a:ext uri="{FF2B5EF4-FFF2-40B4-BE49-F238E27FC236}">
                <a16:creationId xmlns:a16="http://schemas.microsoft.com/office/drawing/2014/main" id="{0CB0E648-8ABB-7D43-2D05-23D0A312BE1B}"/>
              </a:ext>
            </a:extLst>
          </p:cNvPr>
          <p:cNvSpPr>
            <a:spLocks noGrp="1"/>
          </p:cNvSpPr>
          <p:nvPr>
            <p:ph type="body" sz="quarter" idx="16"/>
          </p:nvPr>
        </p:nvSpPr>
        <p:spPr>
          <a:xfrm>
            <a:off x="449944" y="1800225"/>
            <a:ext cx="3547270" cy="4019550"/>
          </a:xfrm>
        </p:spPr>
        <p:txBody>
          <a:bodyPr/>
          <a:lstStyle>
            <a:lvl1pPr marL="0" indent="0">
              <a:buNone/>
              <a:defRPr>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sp>
        <p:nvSpPr>
          <p:cNvPr id="10" name="Titel 9">
            <a:extLst>
              <a:ext uri="{FF2B5EF4-FFF2-40B4-BE49-F238E27FC236}">
                <a16:creationId xmlns:a16="http://schemas.microsoft.com/office/drawing/2014/main" id="{CEED97D7-B613-8457-6DD7-9845D6D9A34D}"/>
              </a:ext>
            </a:extLst>
          </p:cNvPr>
          <p:cNvSpPr>
            <a:spLocks noGrp="1"/>
          </p:cNvSpPr>
          <p:nvPr>
            <p:ph type="title"/>
          </p:nvPr>
        </p:nvSpPr>
        <p:spPr>
          <a:xfrm>
            <a:off x="449944" y="660400"/>
            <a:ext cx="3547270" cy="1030288"/>
          </a:xfrm>
          <a:prstGeom prst="rect">
            <a:avLst/>
          </a:prstGeom>
        </p:spPr>
        <p:txBody>
          <a:bodyPr/>
          <a:lstStyle>
            <a:lvl1pPr>
              <a:defRPr>
                <a:solidFill>
                  <a:schemeClr val="tx1"/>
                </a:solidFill>
              </a:defRPr>
            </a:lvl1pPr>
          </a:lstStyle>
          <a:p>
            <a:r>
              <a:rPr lang="nl-NL"/>
              <a:t>Klik om stijl te bewerken</a:t>
            </a:r>
          </a:p>
        </p:txBody>
      </p:sp>
    </p:spTree>
    <p:extLst>
      <p:ext uri="{BB962C8B-B14F-4D97-AF65-F5344CB8AC3E}">
        <p14:creationId xmlns:p14="http://schemas.microsoft.com/office/powerpoint/2010/main" val="31081587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escheider">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8BBE2B1-E710-785E-AD2E-2DC622062DCA}"/>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5" name="Graphic 4">
            <a:extLst>
              <a:ext uri="{FF2B5EF4-FFF2-40B4-BE49-F238E27FC236}">
                <a16:creationId xmlns:a16="http://schemas.microsoft.com/office/drawing/2014/main" id="{326492F0-08A9-DE6E-2BB2-37C2DA43F32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
        <p:nvSpPr>
          <p:cNvPr id="7" name="Tijdelijke aanduiding voor tekst 8">
            <a:extLst>
              <a:ext uri="{FF2B5EF4-FFF2-40B4-BE49-F238E27FC236}">
                <a16:creationId xmlns:a16="http://schemas.microsoft.com/office/drawing/2014/main" id="{60B1CD89-2CCD-7B7F-2F76-AEB4210A0BD8}"/>
              </a:ext>
            </a:extLst>
          </p:cNvPr>
          <p:cNvSpPr>
            <a:spLocks noGrp="1"/>
          </p:cNvSpPr>
          <p:nvPr>
            <p:ph type="body" sz="quarter" idx="11" hasCustomPrompt="1"/>
          </p:nvPr>
        </p:nvSpPr>
        <p:spPr>
          <a:xfrm>
            <a:off x="900000" y="2820959"/>
            <a:ext cx="7712810" cy="3258371"/>
          </a:xfrm>
        </p:spPr>
        <p:txBody>
          <a:bodyPr anchor="ctr" anchorCtr="0">
            <a:normAutofit/>
          </a:bodyPr>
          <a:lstStyle>
            <a:lvl1pPr marL="0" indent="0">
              <a:lnSpc>
                <a:spcPct val="107000"/>
              </a:lnSpc>
              <a:spcBef>
                <a:spcPts val="0"/>
              </a:spcBef>
              <a:buNone/>
              <a:defRPr sz="4000">
                <a:solidFill>
                  <a:schemeClr val="tx1"/>
                </a:solidFill>
                <a:latin typeface="+mj-lt"/>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[Titel]</a:t>
            </a:r>
          </a:p>
        </p:txBody>
      </p:sp>
      <p:sp>
        <p:nvSpPr>
          <p:cNvPr id="8" name="Titel 1">
            <a:extLst>
              <a:ext uri="{FF2B5EF4-FFF2-40B4-BE49-F238E27FC236}">
                <a16:creationId xmlns:a16="http://schemas.microsoft.com/office/drawing/2014/main" id="{ADFA6C4F-F615-E33A-20B5-0AB866F61F79}"/>
              </a:ext>
            </a:extLst>
          </p:cNvPr>
          <p:cNvSpPr>
            <a:spLocks noGrp="1"/>
          </p:cNvSpPr>
          <p:nvPr>
            <p:ph type="title" hasCustomPrompt="1"/>
          </p:nvPr>
        </p:nvSpPr>
        <p:spPr>
          <a:xfrm>
            <a:off x="900000" y="726962"/>
            <a:ext cx="10515860" cy="276999"/>
          </a:xfrm>
        </p:spPr>
        <p:txBody>
          <a:bodyPr/>
          <a:lstStyle>
            <a:lvl1pPr>
              <a:defRPr sz="2000">
                <a:latin typeface="+mn-lt"/>
              </a:defRPr>
            </a:lvl1pPr>
          </a:lstStyle>
          <a:p>
            <a:r>
              <a:rPr lang="nl-NL"/>
              <a:t>[Gebruik deze dia als sectiescheider]</a:t>
            </a:r>
          </a:p>
        </p:txBody>
      </p:sp>
    </p:spTree>
    <p:extLst>
      <p:ext uri="{BB962C8B-B14F-4D97-AF65-F5344CB8AC3E}">
        <p14:creationId xmlns:p14="http://schemas.microsoft.com/office/powerpoint/2010/main" val="24733417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eldi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CB05-DF60-5C73-2332-1456CCF023E3}"/>
              </a:ext>
            </a:extLst>
          </p:cNvPr>
          <p:cNvSpPr>
            <a:spLocks noGrp="1"/>
          </p:cNvSpPr>
          <p:nvPr>
            <p:ph type="ctrTitle" hasCustomPrompt="1"/>
          </p:nvPr>
        </p:nvSpPr>
        <p:spPr>
          <a:xfrm>
            <a:off x="3923326" y="1219200"/>
            <a:ext cx="6566873" cy="2232391"/>
          </a:xfrm>
          <a:prstGeom prst="rect">
            <a:avLst/>
          </a:prstGeom>
        </p:spPr>
        <p:txBody>
          <a:bodyPr anchor="b">
            <a:noAutofit/>
          </a:bodyPr>
          <a:lstStyle>
            <a:lvl1pPr algn="l">
              <a:lnSpc>
                <a:spcPct val="100000"/>
              </a:lnSpc>
              <a:defRPr sz="4800">
                <a:solidFill>
                  <a:schemeClr val="tx1"/>
                </a:solidFill>
              </a:defRPr>
            </a:lvl1pPr>
          </a:lstStyle>
          <a:p>
            <a:r>
              <a:rPr lang="nl-NL"/>
              <a:t>[titel 1]</a:t>
            </a:r>
            <a:endParaRPr lang="en-NL"/>
          </a:p>
        </p:txBody>
      </p:sp>
      <p:sp>
        <p:nvSpPr>
          <p:cNvPr id="4" name="Ondertitel 2">
            <a:extLst>
              <a:ext uri="{FF2B5EF4-FFF2-40B4-BE49-F238E27FC236}">
                <a16:creationId xmlns:a16="http://schemas.microsoft.com/office/drawing/2014/main" id="{B873B73A-1A14-C1D5-2D89-25F18DB04E82}"/>
              </a:ext>
            </a:extLst>
          </p:cNvPr>
          <p:cNvSpPr>
            <a:spLocks noGrp="1"/>
          </p:cNvSpPr>
          <p:nvPr>
            <p:ph type="subTitle" idx="1" hasCustomPrompt="1"/>
          </p:nvPr>
        </p:nvSpPr>
        <p:spPr>
          <a:xfrm>
            <a:off x="3923326" y="4759850"/>
            <a:ext cx="6566873" cy="584250"/>
          </a:xfrm>
        </p:spPr>
        <p:txBody>
          <a:bodyPr>
            <a:normAutofit/>
          </a:bodyPr>
          <a:lstStyle>
            <a:lvl1pPr marL="0" indent="0" algn="l">
              <a:spcBef>
                <a:spcPts val="0"/>
              </a:spcBef>
              <a:buNone/>
              <a:defRPr sz="2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Ondertitel[ondertitel of datum]</a:t>
            </a:r>
          </a:p>
        </p:txBody>
      </p:sp>
      <p:pic>
        <p:nvPicPr>
          <p:cNvPr id="11" name="Logo">
            <a:extLst>
              <a:ext uri="{FF2B5EF4-FFF2-40B4-BE49-F238E27FC236}">
                <a16:creationId xmlns:a16="http://schemas.microsoft.com/office/drawing/2014/main" id="{4D51728D-5A12-961E-7E87-3F5FAE0B71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83768" y="510292"/>
            <a:ext cx="1728000" cy="589680"/>
          </a:xfrm>
          <a:prstGeom prst="rect">
            <a:avLst/>
          </a:prstGeom>
        </p:spPr>
      </p:pic>
      <p:sp>
        <p:nvSpPr>
          <p:cNvPr id="14" name="Tijdelijke aanduiding voor tekst 13">
            <a:extLst>
              <a:ext uri="{FF2B5EF4-FFF2-40B4-BE49-F238E27FC236}">
                <a16:creationId xmlns:a16="http://schemas.microsoft.com/office/drawing/2014/main" id="{FD1BCABA-47E0-A310-F24B-7453565F0792}"/>
              </a:ext>
            </a:extLst>
          </p:cNvPr>
          <p:cNvSpPr>
            <a:spLocks noGrp="1"/>
          </p:cNvSpPr>
          <p:nvPr>
            <p:ph type="body" sz="quarter" idx="12" hasCustomPrompt="1"/>
          </p:nvPr>
        </p:nvSpPr>
        <p:spPr>
          <a:xfrm>
            <a:off x="3922713" y="3513068"/>
            <a:ext cx="6566400" cy="1107996"/>
          </a:xfrm>
        </p:spPr>
        <p:txBody>
          <a:bodyPr>
            <a:spAutoFit/>
          </a:bodyPr>
          <a:lstStyle>
            <a:lvl1pPr marL="0" indent="0">
              <a:buNone/>
              <a:defRPr sz="7200">
                <a:solidFill>
                  <a:schemeClr val="tx2"/>
                </a:solidFill>
                <a:latin typeface="+mj-lt"/>
              </a:defRPr>
            </a:lvl1pPr>
          </a:lstStyle>
          <a:p>
            <a:pPr lvl="0"/>
            <a:r>
              <a:rPr lang="nl-NL"/>
              <a:t>[titel 2]</a:t>
            </a:r>
          </a:p>
        </p:txBody>
      </p:sp>
      <p:sp>
        <p:nvSpPr>
          <p:cNvPr id="12" name="Tijdelijke aanduiding voor afbeelding 11">
            <a:extLst>
              <a:ext uri="{FF2B5EF4-FFF2-40B4-BE49-F238E27FC236}">
                <a16:creationId xmlns:a16="http://schemas.microsoft.com/office/drawing/2014/main" id="{3721FC4A-C6B8-F27F-946C-C457AE2883A4}"/>
              </a:ext>
            </a:extLst>
          </p:cNvPr>
          <p:cNvSpPr>
            <a:spLocks noGrp="1"/>
          </p:cNvSpPr>
          <p:nvPr>
            <p:ph type="pic" sz="quarter" idx="13"/>
          </p:nvPr>
        </p:nvSpPr>
        <p:spPr>
          <a:xfrm>
            <a:off x="1" y="0"/>
            <a:ext cx="3411767" cy="6858000"/>
          </a:xfrm>
          <a:custGeom>
            <a:avLst/>
            <a:gdLst>
              <a:gd name="connsiteX0" fmla="*/ 7826 w 3411767"/>
              <a:gd name="connsiteY0" fmla="*/ 0 h 6858000"/>
              <a:gd name="connsiteX1" fmla="*/ 3411767 w 3411767"/>
              <a:gd name="connsiteY1" fmla="*/ 3429000 h 6858000"/>
              <a:gd name="connsiteX2" fmla="*/ 7826 w 3411767"/>
              <a:gd name="connsiteY2" fmla="*/ 6858000 h 6858000"/>
              <a:gd name="connsiteX3" fmla="*/ 0 w 3411767"/>
              <a:gd name="connsiteY3" fmla="*/ 6850116 h 6858000"/>
              <a:gd name="connsiteX4" fmla="*/ 0 w 3411767"/>
              <a:gd name="connsiteY4" fmla="*/ 788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1767" h="6858000">
                <a:moveTo>
                  <a:pt x="7826" y="0"/>
                </a:moveTo>
                <a:lnTo>
                  <a:pt x="3411767" y="3429000"/>
                </a:lnTo>
                <a:lnTo>
                  <a:pt x="7826" y="6858000"/>
                </a:lnTo>
                <a:lnTo>
                  <a:pt x="0" y="6850116"/>
                </a:lnTo>
                <a:lnTo>
                  <a:pt x="0" y="7884"/>
                </a:lnTo>
                <a:close/>
              </a:path>
            </a:pathLst>
          </a:custGeom>
          <a:solidFill>
            <a:schemeClr val="accent2">
              <a:lumMod val="10000"/>
              <a:lumOff val="90000"/>
            </a:schemeClr>
          </a:solidFill>
        </p:spPr>
        <p:txBody>
          <a:bodyPr wrap="square" lIns="108000" bIns="1476000" anchor="ctr" anchorCtr="0">
            <a:noAutofit/>
          </a:bodyPr>
          <a:lstStyle>
            <a:lvl1pPr marL="0" indent="0">
              <a:buFontTx/>
              <a:buNone/>
              <a:defRPr sz="1600"/>
            </a:lvl1pPr>
          </a:lstStyle>
          <a:p>
            <a:endParaRPr lang="nl-NL"/>
          </a:p>
        </p:txBody>
      </p:sp>
    </p:spTree>
    <p:extLst>
      <p:ext uri="{BB962C8B-B14F-4D97-AF65-F5344CB8AC3E}">
        <p14:creationId xmlns:p14="http://schemas.microsoft.com/office/powerpoint/2010/main" val="32612839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endParaRPr lang="nl-NL"/>
          </a:p>
        </p:txBody>
      </p:sp>
      <p:pic>
        <p:nvPicPr>
          <p:cNvPr id="4" name="Graphic 3">
            <a:extLst>
              <a:ext uri="{FF2B5EF4-FFF2-40B4-BE49-F238E27FC236}">
                <a16:creationId xmlns:a16="http://schemas.microsoft.com/office/drawing/2014/main" id="{C8B74CB0-B244-A138-2CC4-DC923D240A7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8800" y="3435682"/>
            <a:ext cx="3422318" cy="3422318"/>
          </a:xfrm>
          <a:prstGeom prst="rect">
            <a:avLst/>
          </a:prstGeom>
        </p:spPr>
      </p:pic>
      <p:pic>
        <p:nvPicPr>
          <p:cNvPr id="5" name="Graphic 4">
            <a:extLst>
              <a:ext uri="{FF2B5EF4-FFF2-40B4-BE49-F238E27FC236}">
                <a16:creationId xmlns:a16="http://schemas.microsoft.com/office/drawing/2014/main" id="{081D1E73-7D9A-6AF5-3286-DE9234B5F6A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25825" y="6682"/>
            <a:ext cx="3422318" cy="3422318"/>
          </a:xfrm>
          <a:prstGeom prst="rect">
            <a:avLst/>
          </a:prstGeom>
        </p:spPr>
      </p:pic>
    </p:spTree>
    <p:extLst>
      <p:ext uri="{BB962C8B-B14F-4D97-AF65-F5344CB8AC3E}">
        <p14:creationId xmlns:p14="http://schemas.microsoft.com/office/powerpoint/2010/main" val="6989652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ussendia">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5A946707-9F36-2CA7-BA77-E730397F0AAA}"/>
              </a:ext>
            </a:extLst>
          </p:cNvPr>
          <p:cNvSpPr>
            <a:spLocks noGrp="1"/>
          </p:cNvSpPr>
          <p:nvPr>
            <p:ph type="pic" idx="14"/>
          </p:nvPr>
        </p:nvSpPr>
        <p:spPr>
          <a:xfrm>
            <a:off x="4522381" y="-6538"/>
            <a:ext cx="7669619" cy="6864537"/>
          </a:xfrm>
          <a:prstGeom prst="rect">
            <a:avLst/>
          </a:prstGeom>
          <a:solidFill>
            <a:schemeClr val="accent2">
              <a:lumMod val="10000"/>
              <a:lumOff val="90000"/>
            </a:schemeClr>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2" name="Tijdelijke aanduiding voor dianummer 1">
            <a:extLst>
              <a:ext uri="{FF2B5EF4-FFF2-40B4-BE49-F238E27FC236}">
                <a16:creationId xmlns:a16="http://schemas.microsoft.com/office/drawing/2014/main" id="{D62976FA-3DAF-2CC5-B631-AE73A38B9CC4}"/>
              </a:ext>
            </a:extLst>
          </p:cNvPr>
          <p:cNvSpPr>
            <a:spLocks noGrp="1"/>
          </p:cNvSpPr>
          <p:nvPr>
            <p:ph type="sldNum" sz="quarter" idx="15"/>
          </p:nvPr>
        </p:nvSpPr>
        <p:spPr>
          <a:xfrm>
            <a:off x="476045" y="6370918"/>
            <a:ext cx="360000" cy="184666"/>
          </a:xfrm>
        </p:spPr>
        <p:txBody>
          <a:bodyPr/>
          <a:lstStyle>
            <a:lvl1pPr>
              <a:defRPr>
                <a:solidFill>
                  <a:schemeClr val="tx1"/>
                </a:solidFill>
              </a:defRPr>
            </a:lvl1pPr>
          </a:lstStyle>
          <a:p>
            <a:fld id="{51C5D536-50B7-4CE6-B44E-3B56F0A7BD1A}" type="slidenum">
              <a:rPr lang="nl-NL" smtClean="0"/>
              <a:pPr/>
              <a:t>‹nr.›</a:t>
            </a:fld>
            <a:endParaRPr lang="nl-NL"/>
          </a:p>
        </p:txBody>
      </p:sp>
      <p:sp>
        <p:nvSpPr>
          <p:cNvPr id="7" name="Tekstvak 6">
            <a:extLst>
              <a:ext uri="{FF2B5EF4-FFF2-40B4-BE49-F238E27FC236}">
                <a16:creationId xmlns:a16="http://schemas.microsoft.com/office/drawing/2014/main" id="{BB34A02B-BFFA-A885-2477-10F9028A17BF}"/>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over het tekstdeel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9" name="Tijdelijke aanduiding voor tekst 8">
            <a:extLst>
              <a:ext uri="{FF2B5EF4-FFF2-40B4-BE49-F238E27FC236}">
                <a16:creationId xmlns:a16="http://schemas.microsoft.com/office/drawing/2014/main" id="{0CB0E648-8ABB-7D43-2D05-23D0A312BE1B}"/>
              </a:ext>
            </a:extLst>
          </p:cNvPr>
          <p:cNvSpPr>
            <a:spLocks noGrp="1"/>
          </p:cNvSpPr>
          <p:nvPr>
            <p:ph type="body" sz="quarter" idx="16"/>
          </p:nvPr>
        </p:nvSpPr>
        <p:spPr>
          <a:xfrm>
            <a:off x="449944" y="1800225"/>
            <a:ext cx="3547270" cy="4019550"/>
          </a:xfrm>
        </p:spPr>
        <p:txBody>
          <a:bodyPr/>
          <a:lstStyle>
            <a:lvl1pPr marL="0" indent="0">
              <a:buNone/>
              <a:defRPr>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sp>
        <p:nvSpPr>
          <p:cNvPr id="10" name="Titel 9">
            <a:extLst>
              <a:ext uri="{FF2B5EF4-FFF2-40B4-BE49-F238E27FC236}">
                <a16:creationId xmlns:a16="http://schemas.microsoft.com/office/drawing/2014/main" id="{CEED97D7-B613-8457-6DD7-9845D6D9A34D}"/>
              </a:ext>
            </a:extLst>
          </p:cNvPr>
          <p:cNvSpPr>
            <a:spLocks noGrp="1"/>
          </p:cNvSpPr>
          <p:nvPr>
            <p:ph type="title"/>
          </p:nvPr>
        </p:nvSpPr>
        <p:spPr>
          <a:xfrm>
            <a:off x="449944" y="660400"/>
            <a:ext cx="3547270" cy="1030288"/>
          </a:xfrm>
          <a:prstGeom prst="rect">
            <a:avLst/>
          </a:prstGeom>
        </p:spPr>
        <p:txBody>
          <a:bodyPr/>
          <a:lstStyle>
            <a:lvl1pPr>
              <a:defRPr>
                <a:solidFill>
                  <a:schemeClr val="tx1"/>
                </a:solidFill>
              </a:defRPr>
            </a:lvl1pPr>
          </a:lstStyle>
          <a:p>
            <a:r>
              <a:rPr lang="nl-NL"/>
              <a:t>Klik om stijl te bewerken</a:t>
            </a:r>
          </a:p>
        </p:txBody>
      </p:sp>
    </p:spTree>
    <p:extLst>
      <p:ext uri="{BB962C8B-B14F-4D97-AF65-F5344CB8AC3E}">
        <p14:creationId xmlns:p14="http://schemas.microsoft.com/office/powerpoint/2010/main" val="2605745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escheider">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8BBE2B1-E710-785E-AD2E-2DC622062DCA}"/>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4" name="Graphic 3">
            <a:extLst>
              <a:ext uri="{FF2B5EF4-FFF2-40B4-BE49-F238E27FC236}">
                <a16:creationId xmlns:a16="http://schemas.microsoft.com/office/drawing/2014/main" id="{743D9B0E-1125-0C86-9BB6-A0D5C669DC2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
        <p:nvSpPr>
          <p:cNvPr id="5" name="Tijdelijke aanduiding voor tekst 8">
            <a:extLst>
              <a:ext uri="{FF2B5EF4-FFF2-40B4-BE49-F238E27FC236}">
                <a16:creationId xmlns:a16="http://schemas.microsoft.com/office/drawing/2014/main" id="{D7D87C91-882A-FDFC-A7CB-3C7D8CA62C53}"/>
              </a:ext>
            </a:extLst>
          </p:cNvPr>
          <p:cNvSpPr>
            <a:spLocks noGrp="1"/>
          </p:cNvSpPr>
          <p:nvPr>
            <p:ph type="body" sz="quarter" idx="11" hasCustomPrompt="1"/>
          </p:nvPr>
        </p:nvSpPr>
        <p:spPr>
          <a:xfrm>
            <a:off x="900000" y="2820959"/>
            <a:ext cx="7712810" cy="3336953"/>
          </a:xfrm>
        </p:spPr>
        <p:txBody>
          <a:bodyPr anchor="ctr" anchorCtr="0">
            <a:normAutofit/>
          </a:bodyPr>
          <a:lstStyle>
            <a:lvl1pPr marL="0" indent="0">
              <a:lnSpc>
                <a:spcPct val="107000"/>
              </a:lnSpc>
              <a:spcBef>
                <a:spcPts val="0"/>
              </a:spcBef>
              <a:buNone/>
              <a:defRPr sz="4000">
                <a:solidFill>
                  <a:schemeClr val="tx1"/>
                </a:solidFill>
                <a:latin typeface="+mj-lt"/>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[Titel]</a:t>
            </a:r>
          </a:p>
        </p:txBody>
      </p:sp>
      <p:sp>
        <p:nvSpPr>
          <p:cNvPr id="6" name="Titel 1">
            <a:extLst>
              <a:ext uri="{FF2B5EF4-FFF2-40B4-BE49-F238E27FC236}">
                <a16:creationId xmlns:a16="http://schemas.microsoft.com/office/drawing/2014/main" id="{0462091F-CC15-A4F5-462A-C4E80C4F9338}"/>
              </a:ext>
            </a:extLst>
          </p:cNvPr>
          <p:cNvSpPr>
            <a:spLocks noGrp="1"/>
          </p:cNvSpPr>
          <p:nvPr>
            <p:ph type="title" hasCustomPrompt="1"/>
          </p:nvPr>
        </p:nvSpPr>
        <p:spPr>
          <a:xfrm>
            <a:off x="900000" y="726962"/>
            <a:ext cx="10515860" cy="276999"/>
          </a:xfrm>
        </p:spPr>
        <p:txBody>
          <a:bodyPr/>
          <a:lstStyle>
            <a:lvl1pPr>
              <a:defRPr sz="2000">
                <a:latin typeface="+mn-lt"/>
              </a:defRPr>
            </a:lvl1pPr>
          </a:lstStyle>
          <a:p>
            <a:r>
              <a:rPr lang="nl-NL"/>
              <a:t>[Gebruik deze dia als sectiescheider]</a:t>
            </a:r>
          </a:p>
        </p:txBody>
      </p:sp>
    </p:spTree>
    <p:extLst>
      <p:ext uri="{BB962C8B-B14F-4D97-AF65-F5344CB8AC3E}">
        <p14:creationId xmlns:p14="http://schemas.microsoft.com/office/powerpoint/2010/main" val="200396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endParaRPr lang="nl-NL"/>
          </a:p>
        </p:txBody>
      </p:sp>
      <p:pic>
        <p:nvPicPr>
          <p:cNvPr id="4" name="Graphic 3">
            <a:extLst>
              <a:ext uri="{FF2B5EF4-FFF2-40B4-BE49-F238E27FC236}">
                <a16:creationId xmlns:a16="http://schemas.microsoft.com/office/drawing/2014/main" id="{84A2D241-25AA-D4D4-D1C9-8F8B9CAB4A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25825" y="1800"/>
            <a:ext cx="3427200" cy="3427200"/>
          </a:xfrm>
          <a:prstGeom prst="rect">
            <a:avLst/>
          </a:prstGeom>
        </p:spPr>
      </p:pic>
      <p:pic>
        <p:nvPicPr>
          <p:cNvPr id="5" name="Graphic 4">
            <a:extLst>
              <a:ext uri="{FF2B5EF4-FFF2-40B4-BE49-F238E27FC236}">
                <a16:creationId xmlns:a16="http://schemas.microsoft.com/office/drawing/2014/main" id="{5EFD2B57-8DC9-65C2-6EA1-3A10098023E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38799" y="3435681"/>
            <a:ext cx="3418719" cy="3418719"/>
          </a:xfrm>
          <a:prstGeom prst="rect">
            <a:avLst/>
          </a:prstGeom>
        </p:spPr>
      </p:pic>
    </p:spTree>
    <p:extLst>
      <p:ext uri="{BB962C8B-B14F-4D97-AF65-F5344CB8AC3E}">
        <p14:creationId xmlns:p14="http://schemas.microsoft.com/office/powerpoint/2010/main" val="31475211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escheider">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8BBE2B1-E710-785E-AD2E-2DC622062DCA}"/>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5" name="Graphic 4">
            <a:extLst>
              <a:ext uri="{FF2B5EF4-FFF2-40B4-BE49-F238E27FC236}">
                <a16:creationId xmlns:a16="http://schemas.microsoft.com/office/drawing/2014/main" id="{42F1959A-3310-3679-2012-7E94279C2D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
        <p:nvSpPr>
          <p:cNvPr id="6" name="Tijdelijke aanduiding voor tekst 8">
            <a:extLst>
              <a:ext uri="{FF2B5EF4-FFF2-40B4-BE49-F238E27FC236}">
                <a16:creationId xmlns:a16="http://schemas.microsoft.com/office/drawing/2014/main" id="{1CC95772-D717-B1D3-D6BB-7047A11E3E50}"/>
              </a:ext>
            </a:extLst>
          </p:cNvPr>
          <p:cNvSpPr>
            <a:spLocks noGrp="1"/>
          </p:cNvSpPr>
          <p:nvPr>
            <p:ph type="body" sz="quarter" idx="11" hasCustomPrompt="1"/>
          </p:nvPr>
        </p:nvSpPr>
        <p:spPr>
          <a:xfrm>
            <a:off x="900000" y="2820959"/>
            <a:ext cx="7712810" cy="3310079"/>
          </a:xfrm>
        </p:spPr>
        <p:txBody>
          <a:bodyPr anchor="ctr" anchorCtr="0">
            <a:normAutofit/>
          </a:bodyPr>
          <a:lstStyle>
            <a:lvl1pPr marL="0" indent="0">
              <a:lnSpc>
                <a:spcPct val="107000"/>
              </a:lnSpc>
              <a:spcBef>
                <a:spcPts val="0"/>
              </a:spcBef>
              <a:buNone/>
              <a:defRPr sz="4000">
                <a:solidFill>
                  <a:schemeClr val="tx1"/>
                </a:solidFill>
                <a:latin typeface="+mj-lt"/>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[Titel]</a:t>
            </a:r>
          </a:p>
        </p:txBody>
      </p:sp>
      <p:sp>
        <p:nvSpPr>
          <p:cNvPr id="7" name="Titel 1">
            <a:extLst>
              <a:ext uri="{FF2B5EF4-FFF2-40B4-BE49-F238E27FC236}">
                <a16:creationId xmlns:a16="http://schemas.microsoft.com/office/drawing/2014/main" id="{4F7E909A-F14D-E4B7-A317-1171D0F5F7AF}"/>
              </a:ext>
            </a:extLst>
          </p:cNvPr>
          <p:cNvSpPr>
            <a:spLocks noGrp="1"/>
          </p:cNvSpPr>
          <p:nvPr>
            <p:ph type="title" hasCustomPrompt="1"/>
          </p:nvPr>
        </p:nvSpPr>
        <p:spPr>
          <a:xfrm>
            <a:off x="900000" y="726962"/>
            <a:ext cx="10515860" cy="276999"/>
          </a:xfrm>
        </p:spPr>
        <p:txBody>
          <a:bodyPr/>
          <a:lstStyle>
            <a:lvl1pPr>
              <a:defRPr sz="2000">
                <a:latin typeface="+mn-lt"/>
              </a:defRPr>
            </a:lvl1pPr>
          </a:lstStyle>
          <a:p>
            <a:r>
              <a:rPr lang="nl-NL"/>
              <a:t>[Gebruik deze dia als sectiescheider]</a:t>
            </a:r>
          </a:p>
        </p:txBody>
      </p:sp>
    </p:spTree>
    <p:extLst>
      <p:ext uri="{BB962C8B-B14F-4D97-AF65-F5344CB8AC3E}">
        <p14:creationId xmlns:p14="http://schemas.microsoft.com/office/powerpoint/2010/main" val="33637704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ps">
    <p:spTree>
      <p:nvGrpSpPr>
        <p:cNvPr id="1" name=""/>
        <p:cNvGrpSpPr/>
        <p:nvPr/>
      </p:nvGrpSpPr>
      <p:grpSpPr>
        <a:xfrm>
          <a:off x="0" y="0"/>
          <a:ext cx="0" cy="0"/>
          <a:chOff x="0" y="0"/>
          <a:chExt cx="0" cy="0"/>
        </a:xfrm>
      </p:grpSpPr>
      <p:sp>
        <p:nvSpPr>
          <p:cNvPr id="121" name="Titel">
            <a:extLst>
              <a:ext uri="{FF2B5EF4-FFF2-40B4-BE49-F238E27FC236}">
                <a16:creationId xmlns:a16="http://schemas.microsoft.com/office/drawing/2014/main" id="{9832AF1D-3B01-4FCA-BD0E-9FC69B177B89}"/>
              </a:ext>
            </a:extLst>
          </p:cNvPr>
          <p:cNvSpPr txBox="1"/>
          <p:nvPr userDrawn="1"/>
        </p:nvSpPr>
        <p:spPr>
          <a:xfrm>
            <a:off x="1080002" y="540003"/>
            <a:ext cx="2121117" cy="615425"/>
          </a:xfrm>
          <a:prstGeom prst="rect">
            <a:avLst/>
          </a:prstGeom>
          <a:noFill/>
        </p:spPr>
        <p:txBody>
          <a:bodyPr vert="horz" wrap="square" lIns="0" tIns="0" rIns="0" bIns="0" rtlCol="0" anchor="t" anchorCtr="0">
            <a:spAutoFit/>
          </a:bodyPr>
          <a:lstStyle>
            <a:lvl1pPr defTabSz="1177226">
              <a:lnSpc>
                <a:spcPct val="100000"/>
              </a:lnSpc>
              <a:spcBef>
                <a:spcPct val="0"/>
              </a:spcBef>
              <a:buNone/>
              <a:defRPr sz="4000" b="1" cap="none" baseline="0">
                <a:solidFill>
                  <a:schemeClr val="accent1"/>
                </a:solidFill>
                <a:effectLst/>
                <a:latin typeface="+mj-lt"/>
                <a:ea typeface="+mj-ea"/>
                <a:cs typeface="+mj-cs"/>
              </a:defRPr>
            </a:lvl1pPr>
          </a:lstStyle>
          <a:p>
            <a:pPr lvl="0"/>
            <a:r>
              <a:rPr lang="nl-NL" sz="3999">
                <a:latin typeface="Calibri Light" panose="020F0302020204030204" pitchFamily="34" charset="0"/>
                <a:cs typeface="Calibri Light" panose="020F0302020204030204" pitchFamily="34" charset="0"/>
              </a:rPr>
              <a:t>Tips</a:t>
            </a:r>
          </a:p>
        </p:txBody>
      </p:sp>
      <p:grpSp>
        <p:nvGrpSpPr>
          <p:cNvPr id="122" name="Tip Nieuwe dia">
            <a:extLst>
              <a:ext uri="{FF2B5EF4-FFF2-40B4-BE49-F238E27FC236}">
                <a16:creationId xmlns:a16="http://schemas.microsoft.com/office/drawing/2014/main" id="{2F3A47AE-5DF6-4111-8B0C-0399D4275924}"/>
              </a:ext>
            </a:extLst>
          </p:cNvPr>
          <p:cNvGrpSpPr/>
          <p:nvPr userDrawn="1"/>
        </p:nvGrpSpPr>
        <p:grpSpPr>
          <a:xfrm>
            <a:off x="1114089" y="1391510"/>
            <a:ext cx="2304000" cy="2723826"/>
            <a:chOff x="-2545133" y="2057057"/>
            <a:chExt cx="2304000" cy="2723826"/>
          </a:xfrm>
        </p:grpSpPr>
        <p:sp>
          <p:nvSpPr>
            <p:cNvPr id="123" name="Tip tekst">
              <a:extLst>
                <a:ext uri="{FF2B5EF4-FFF2-40B4-BE49-F238E27FC236}">
                  <a16:creationId xmlns:a16="http://schemas.microsoft.com/office/drawing/2014/main" id="{76D67B95-38B3-4D3A-AEA9-4A12D55E48B7}"/>
                </a:ext>
              </a:extLst>
            </p:cNvPr>
            <p:cNvSpPr txBox="1"/>
            <p:nvPr userDrawn="1"/>
          </p:nvSpPr>
          <p:spPr>
            <a:xfrm>
              <a:off x="-2545133" y="2057057"/>
              <a:ext cx="2304000" cy="2423740"/>
            </a:xfrm>
            <a:prstGeom prst="rect">
              <a:avLst/>
            </a:prstGeom>
            <a:noFill/>
          </p:spPr>
          <p:txBody>
            <a:bodyPr wrap="square" lIns="0" tIns="0" rIns="0" bIns="0" rtlCol="0">
              <a:spAutoFit/>
            </a:bodyPr>
            <a:lstStyle/>
            <a:p>
              <a:pPr>
                <a:lnSpc>
                  <a:spcPct val="100000"/>
                </a:lnSpc>
              </a:pPr>
              <a:r>
                <a:rPr lang="nl-NL" sz="1050" b="1" kern="1200" cap="all" baseline="0" noProof="1">
                  <a:solidFill>
                    <a:schemeClr val="accent1"/>
                  </a:solidFill>
                  <a:latin typeface="Calibri Light" panose="020F0302020204030204" pitchFamily="34" charset="0"/>
                  <a:ea typeface="+mn-ea"/>
                  <a:cs typeface="Calibri Light" panose="020F0302020204030204" pitchFamily="34" charset="0"/>
                </a:rPr>
                <a:t>Nieuwe</a:t>
              </a:r>
              <a:r>
                <a:rPr lang="nl-NL" sz="1050" b="1" baseline="0" noProof="1">
                  <a:solidFill>
                    <a:schemeClr val="tx2"/>
                  </a:solidFill>
                  <a:latin typeface="Calibri Light" panose="020F0302020204030204" pitchFamily="34" charset="0"/>
                  <a:cs typeface="Calibri Light" panose="020F0302020204030204" pitchFamily="34" charset="0"/>
                </a:rPr>
                <a:t> </a:t>
              </a:r>
              <a:r>
                <a:rPr lang="nl-NL" sz="1050" b="1" kern="1200" cap="all" baseline="0" noProof="1">
                  <a:solidFill>
                    <a:schemeClr val="accent1"/>
                  </a:solidFill>
                  <a:latin typeface="Calibri Light" panose="020F0302020204030204" pitchFamily="34" charset="0"/>
                  <a:ea typeface="+mn-ea"/>
                  <a:cs typeface="Calibri Light" panose="020F0302020204030204" pitchFamily="34" charset="0"/>
                </a:rPr>
                <a:t>dia</a:t>
              </a: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1050" baseline="0" noProof="1">
                  <a:solidFill>
                    <a:schemeClr val="tx1"/>
                  </a:solidFill>
                  <a:latin typeface="Calibri Light" panose="020F0302020204030204" pitchFamily="34" charset="0"/>
                  <a:cs typeface="Calibri Light" panose="020F0302020204030204" pitchFamily="34" charset="0"/>
                </a:rPr>
                <a:t>Op tab </a:t>
              </a:r>
              <a:r>
                <a:rPr lang="nl-NL" sz="1050" b="1" baseline="0" noProof="1">
                  <a:solidFill>
                    <a:schemeClr val="tx1"/>
                  </a:solidFill>
                  <a:latin typeface="Calibri Light" panose="020F0302020204030204" pitchFamily="34" charset="0"/>
                  <a:cs typeface="Calibri Light" panose="020F0302020204030204" pitchFamily="34" charset="0"/>
                </a:rPr>
                <a:t>Start</a:t>
              </a:r>
              <a:r>
                <a:rPr lang="nl-NL" sz="1050" baseline="0" noProof="1">
                  <a:solidFill>
                    <a:schemeClr val="tx1"/>
                  </a:solidFill>
                  <a:latin typeface="Calibri Light" panose="020F0302020204030204" pitchFamily="34" charset="0"/>
                  <a:cs typeface="Calibri Light" panose="020F0302020204030204" pitchFamily="34" charset="0"/>
                </a:rPr>
                <a:t>: klik </a:t>
              </a:r>
              <a:r>
                <a:rPr lang="nl-NL" sz="1050" u="sng" baseline="0" noProof="1">
                  <a:solidFill>
                    <a:schemeClr val="tx1"/>
                  </a:solidFill>
                  <a:latin typeface="Calibri Light" panose="020F0302020204030204" pitchFamily="34" charset="0"/>
                  <a:cs typeface="Calibri Light" panose="020F0302020204030204" pitchFamily="34" charset="0"/>
                </a:rPr>
                <a:t>op het tekstje onder </a:t>
              </a:r>
              <a:r>
                <a:rPr lang="nl-NL" sz="1050" baseline="0" noProof="1">
                  <a:solidFill>
                    <a:schemeClr val="tx1"/>
                  </a:solidFill>
                  <a:latin typeface="Calibri Light" panose="020F0302020204030204" pitchFamily="34" charset="0"/>
                  <a:cs typeface="Calibri Light" panose="020F0302020204030204" pitchFamily="34" charset="0"/>
                </a:rPr>
                <a:t>het pictogram </a:t>
              </a:r>
              <a:r>
                <a:rPr lang="nl-NL" sz="1050" b="1" baseline="0" noProof="1">
                  <a:solidFill>
                    <a:schemeClr val="tx1"/>
                  </a:solidFill>
                  <a:latin typeface="Calibri Light" panose="020F0302020204030204" pitchFamily="34" charset="0"/>
                  <a:cs typeface="Calibri Light" panose="020F0302020204030204" pitchFamily="34" charset="0"/>
                </a:rPr>
                <a:t>Nieuwe dia</a:t>
              </a:r>
              <a:r>
                <a:rPr lang="nl-NL" sz="1050" baseline="0" noProof="1">
                  <a:solidFill>
                    <a:schemeClr val="tx1"/>
                  </a:solidFill>
                  <a:latin typeface="Calibri Light" panose="020F0302020204030204" pitchFamily="34" charset="0"/>
                  <a:cs typeface="Calibri Light" panose="020F0302020204030204" pitchFamily="34" charset="0"/>
                </a:rPr>
                <a:t>:</a:t>
              </a: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1"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1" baseline="0" noProof="1">
                <a:solidFill>
                  <a:schemeClr val="tx2"/>
                </a:solidFill>
                <a:latin typeface="Calibri Light" panose="020F0302020204030204" pitchFamily="34" charset="0"/>
                <a:cs typeface="Calibri Light" panose="020F0302020204030204" pitchFamily="34" charset="0"/>
              </a:endParaRPr>
            </a:p>
            <a:p>
              <a:pPr>
                <a:lnSpc>
                  <a:spcPct val="100000"/>
                </a:lnSpc>
              </a:pPr>
              <a:endParaRPr lang="nl-NL" sz="1050" b="1" baseline="0" noProof="1">
                <a:solidFill>
                  <a:schemeClr val="tx2"/>
                </a:solidFill>
                <a:latin typeface="Calibri Light" panose="020F0302020204030204" pitchFamily="34" charset="0"/>
                <a:cs typeface="Calibri Light" panose="020F0302020204030204" pitchFamily="34" charset="0"/>
              </a:endParaRPr>
            </a:p>
            <a:p>
              <a:pPr>
                <a:lnSpc>
                  <a:spcPct val="100000"/>
                </a:lnSpc>
              </a:pPr>
              <a:r>
                <a:rPr lang="nl-NL" sz="1050" b="1" cap="all" baseline="0" noProof="1">
                  <a:solidFill>
                    <a:schemeClr val="accent1"/>
                  </a:solidFill>
                  <a:latin typeface="Calibri Light" panose="020F0302020204030204" pitchFamily="34" charset="0"/>
                  <a:cs typeface="Calibri Light" panose="020F0302020204030204" pitchFamily="34" charset="0"/>
                </a:rPr>
                <a:t>Andere indeling voor huidige dia</a:t>
              </a:r>
            </a:p>
            <a:p>
              <a:pPr>
                <a:lnSpc>
                  <a:spcPct val="100000"/>
                </a:lnSpc>
              </a:pPr>
              <a:endParaRPr lang="nl-NL" sz="1050" b="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1050" b="0" baseline="0" noProof="1">
                  <a:solidFill>
                    <a:schemeClr val="tx1"/>
                  </a:solidFill>
                  <a:latin typeface="Calibri Light" panose="020F0302020204030204" pitchFamily="34" charset="0"/>
                  <a:cs typeface="Calibri Light" panose="020F0302020204030204" pitchFamily="34" charset="0"/>
                </a:rPr>
                <a:t>Op tab </a:t>
              </a:r>
              <a:r>
                <a:rPr lang="nl-NL" sz="1050" b="1" baseline="0" noProof="1">
                  <a:solidFill>
                    <a:schemeClr val="tx1"/>
                  </a:solidFill>
                  <a:latin typeface="Calibri Light" panose="020F0302020204030204" pitchFamily="34" charset="0"/>
                  <a:cs typeface="Calibri Light" panose="020F0302020204030204" pitchFamily="34" charset="0"/>
                </a:rPr>
                <a:t>Start</a:t>
              </a:r>
              <a:r>
                <a:rPr lang="nl-NL" sz="1050" b="0" baseline="0" noProof="1">
                  <a:solidFill>
                    <a:schemeClr val="tx1"/>
                  </a:solidFill>
                  <a:latin typeface="Calibri Light" panose="020F0302020204030204" pitchFamily="34" charset="0"/>
                  <a:cs typeface="Calibri Light" panose="020F0302020204030204" pitchFamily="34" charset="0"/>
                </a:rPr>
                <a:t>: klik op </a:t>
              </a:r>
              <a:r>
                <a:rPr lang="nl-NL" sz="1050" b="1" baseline="0" noProof="1">
                  <a:solidFill>
                    <a:schemeClr val="tx1"/>
                  </a:solidFill>
                  <a:latin typeface="Calibri Light" panose="020F0302020204030204" pitchFamily="34" charset="0"/>
                  <a:cs typeface="Calibri Light" panose="020F0302020204030204" pitchFamily="34" charset="0"/>
                </a:rPr>
                <a:t>Indeling</a:t>
              </a:r>
              <a:r>
                <a:rPr lang="nl-NL" sz="1050" b="0" baseline="0" noProof="1">
                  <a:solidFill>
                    <a:schemeClr val="tx1"/>
                  </a:solidFill>
                  <a:latin typeface="Calibri Light" panose="020F0302020204030204" pitchFamily="34" charset="0"/>
                  <a:cs typeface="Calibri Light" panose="020F0302020204030204" pitchFamily="34" charset="0"/>
                </a:rPr>
                <a:t>:</a:t>
              </a:r>
            </a:p>
          </p:txBody>
        </p:sp>
        <p:pic>
          <p:nvPicPr>
            <p:cNvPr id="124" name="Icon Nieuwe dia">
              <a:extLst>
                <a:ext uri="{FF2B5EF4-FFF2-40B4-BE49-F238E27FC236}">
                  <a16:creationId xmlns:a16="http://schemas.microsoft.com/office/drawing/2014/main" id="{7514B464-40D9-4395-B242-8B1A8E5A62B1}"/>
                </a:ext>
              </a:extLst>
            </p:cNvPr>
            <p:cNvPicPr>
              <a:picLocks noChangeAspect="1"/>
            </p:cNvPicPr>
            <p:nvPr userDrawn="1"/>
          </p:nvPicPr>
          <p:blipFill>
            <a:blip r:embed="rId2">
              <a:extLst>
                <a:ext uri="{28A0092B-C50C-407E-A947-70E740481C1C}">
                  <a14:useLocalDpi xmlns:a14="http://schemas.microsoft.com/office/drawing/2010/main" val="0"/>
                </a:ext>
              </a:extLst>
            </a:blip>
            <a:stretch/>
          </p:blipFill>
          <p:spPr>
            <a:xfrm>
              <a:off x="-2003707" y="2776092"/>
              <a:ext cx="495369" cy="762106"/>
            </a:xfrm>
            <a:prstGeom prst="rect">
              <a:avLst/>
            </a:prstGeom>
          </p:spPr>
        </p:pic>
        <p:sp>
          <p:nvSpPr>
            <p:cNvPr id="125" name="Pijl">
              <a:extLst>
                <a:ext uri="{FF2B5EF4-FFF2-40B4-BE49-F238E27FC236}">
                  <a16:creationId xmlns:a16="http://schemas.microsoft.com/office/drawing/2014/main" id="{764757AD-2B56-4485-A16B-AA17D099C223}"/>
                </a:ext>
              </a:extLst>
            </p:cNvPr>
            <p:cNvSpPr/>
            <p:nvPr userDrawn="1"/>
          </p:nvSpPr>
          <p:spPr>
            <a:xfrm>
              <a:off x="-1498911" y="3213945"/>
              <a:ext cx="606634" cy="181070"/>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chemeClr val="tx1"/>
                </a:solidFill>
              </a:endParaRPr>
            </a:p>
          </p:txBody>
        </p:sp>
        <p:pic>
          <p:nvPicPr>
            <p:cNvPr id="126" name="Icon Indeling">
              <a:extLst>
                <a:ext uri="{FF2B5EF4-FFF2-40B4-BE49-F238E27FC236}">
                  <a16:creationId xmlns:a16="http://schemas.microsoft.com/office/drawing/2014/main" id="{087A846B-EA89-4B54-A854-EC14B137075C}"/>
                </a:ext>
              </a:extLst>
            </p:cNvPr>
            <p:cNvPicPr>
              <a:picLocks noChangeAspect="1"/>
            </p:cNvPicPr>
            <p:nvPr userDrawn="1"/>
          </p:nvPicPr>
          <p:blipFill>
            <a:blip r:embed="rId3">
              <a:extLst>
                <a:ext uri="{28A0092B-C50C-407E-A947-70E740481C1C}">
                  <a14:useLocalDpi xmlns:a14="http://schemas.microsoft.com/office/drawing/2010/main" val="0"/>
                </a:ext>
              </a:extLst>
            </a:blip>
            <a:stretch/>
          </p:blipFill>
          <p:spPr>
            <a:xfrm>
              <a:off x="-2052470" y="4552251"/>
              <a:ext cx="838317" cy="228632"/>
            </a:xfrm>
            <a:prstGeom prst="rect">
              <a:avLst/>
            </a:prstGeom>
          </p:spPr>
        </p:pic>
        <p:cxnSp>
          <p:nvCxnSpPr>
            <p:cNvPr id="127" name="Lijn">
              <a:extLst>
                <a:ext uri="{FF2B5EF4-FFF2-40B4-BE49-F238E27FC236}">
                  <a16:creationId xmlns:a16="http://schemas.microsoft.com/office/drawing/2014/main" id="{EEEAE59C-FEF7-4ADA-9FDC-3CE8BDF07E7B}"/>
                </a:ext>
              </a:extLst>
            </p:cNvPr>
            <p:cNvCxnSpPr>
              <a:cxnSpLocks/>
            </p:cNvCxnSpPr>
            <p:nvPr userDrawn="1"/>
          </p:nvCxnSpPr>
          <p:spPr>
            <a:xfrm>
              <a:off x="-2545133" y="2249550"/>
              <a:ext cx="230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8" name="Lijn">
              <a:extLst>
                <a:ext uri="{FF2B5EF4-FFF2-40B4-BE49-F238E27FC236}">
                  <a16:creationId xmlns:a16="http://schemas.microsoft.com/office/drawing/2014/main" id="{DCE5BD24-CCFA-4DB5-A414-B10E7DB9B620}"/>
                </a:ext>
              </a:extLst>
            </p:cNvPr>
            <p:cNvCxnSpPr>
              <a:cxnSpLocks/>
            </p:cNvCxnSpPr>
            <p:nvPr userDrawn="1"/>
          </p:nvCxnSpPr>
          <p:spPr>
            <a:xfrm>
              <a:off x="-2545133" y="4186876"/>
              <a:ext cx="230400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9" name="Tip Tekst opmaken">
            <a:extLst>
              <a:ext uri="{FF2B5EF4-FFF2-40B4-BE49-F238E27FC236}">
                <a16:creationId xmlns:a16="http://schemas.microsoft.com/office/drawing/2014/main" id="{72553A87-E6DE-4AC8-ADFF-F96D4DE43FE9}"/>
              </a:ext>
            </a:extLst>
          </p:cNvPr>
          <p:cNvGrpSpPr/>
          <p:nvPr userDrawn="1"/>
        </p:nvGrpSpPr>
        <p:grpSpPr>
          <a:xfrm>
            <a:off x="3908090" y="1391508"/>
            <a:ext cx="2304000" cy="3070071"/>
            <a:chOff x="-2564091" y="1731373"/>
            <a:chExt cx="2304000" cy="3070071"/>
          </a:xfrm>
        </p:grpSpPr>
        <p:sp>
          <p:nvSpPr>
            <p:cNvPr id="130" name="Tip tekst">
              <a:extLst>
                <a:ext uri="{FF2B5EF4-FFF2-40B4-BE49-F238E27FC236}">
                  <a16:creationId xmlns:a16="http://schemas.microsoft.com/office/drawing/2014/main" id="{D7BB2FFC-8DBF-407F-8DB2-3AA87503BAF7}"/>
                </a:ext>
              </a:extLst>
            </p:cNvPr>
            <p:cNvSpPr txBox="1"/>
            <p:nvPr userDrawn="1"/>
          </p:nvSpPr>
          <p:spPr>
            <a:xfrm>
              <a:off x="-2564091" y="1731373"/>
              <a:ext cx="2304000" cy="3070071"/>
            </a:xfrm>
            <a:prstGeom prst="rect">
              <a:avLst/>
            </a:prstGeom>
            <a:noFill/>
          </p:spPr>
          <p:txBody>
            <a:bodyPr wrap="square" lIns="0" tIns="0" rIns="0" bIns="0" rtlCol="0">
              <a:spAutoFit/>
            </a:bodyPr>
            <a:lstStyle/>
            <a:p>
              <a:pPr>
                <a:lnSpc>
                  <a:spcPct val="100000"/>
                </a:lnSpc>
              </a:pPr>
              <a:r>
                <a:rPr lang="nl-NL" sz="1050" b="1" cap="all" baseline="0" noProof="1">
                  <a:solidFill>
                    <a:schemeClr val="accent1"/>
                  </a:solidFill>
                  <a:latin typeface="Calibri Light" panose="020F0302020204030204" pitchFamily="34" charset="0"/>
                  <a:cs typeface="Calibri Light" panose="020F0302020204030204" pitchFamily="34" charset="0"/>
                </a:rPr>
                <a:t>Tekst opmaken</a:t>
              </a:r>
            </a:p>
            <a:p>
              <a:pPr>
                <a:lnSpc>
                  <a:spcPct val="100000"/>
                </a:lnSpc>
              </a:pPr>
              <a:endParaRPr lang="nl-NL" sz="1050" cap="all" baseline="0" noProof="1">
                <a:solidFill>
                  <a:schemeClr val="accent1"/>
                </a:solidFill>
                <a:latin typeface="Calibri Light" panose="020F0302020204030204" pitchFamily="34" charset="0"/>
                <a:cs typeface="Calibri Light" panose="020F0302020204030204" pitchFamily="34" charset="0"/>
              </a:endParaRPr>
            </a:p>
            <a:p>
              <a:pPr>
                <a:lnSpc>
                  <a:spcPct val="100000"/>
                </a:lnSpc>
              </a:pPr>
              <a:r>
                <a:rPr lang="nl-NL" sz="1050" baseline="0" noProof="1">
                  <a:solidFill>
                    <a:schemeClr val="tx1"/>
                  </a:solidFill>
                  <a:latin typeface="Calibri Light" panose="020F0302020204030204" pitchFamily="34" charset="0"/>
                  <a:cs typeface="Calibri Light" panose="020F0302020204030204" pitchFamily="34" charset="0"/>
                </a:rPr>
                <a:t>In tekstkaders zijn vijf stijlen ingesteld:</a:t>
              </a: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1050" baseline="0" noProof="1">
                  <a:solidFill>
                    <a:schemeClr val="tx1"/>
                  </a:solidFill>
                  <a:latin typeface="Calibri Light" panose="020F0302020204030204" pitchFamily="34" charset="0"/>
                  <a:cs typeface="Calibri Light" panose="020F0302020204030204" pitchFamily="34" charset="0"/>
                </a:rPr>
                <a:t>Je kiest een volgende/vorige stijl door op de </a:t>
              </a:r>
              <a:r>
                <a:rPr lang="nl-NL" sz="1050" b="1" baseline="0" noProof="1">
                  <a:solidFill>
                    <a:schemeClr val="tx1"/>
                  </a:solidFill>
                  <a:latin typeface="Calibri Light" panose="020F0302020204030204" pitchFamily="34" charset="0"/>
                  <a:cs typeface="Calibri Light" panose="020F0302020204030204" pitchFamily="34" charset="0"/>
                </a:rPr>
                <a:t>Start</a:t>
              </a:r>
              <a:r>
                <a:rPr lang="nl-NL" sz="1050" b="0" baseline="0" noProof="1">
                  <a:solidFill>
                    <a:schemeClr val="tx1"/>
                  </a:solidFill>
                  <a:latin typeface="Calibri Light" panose="020F0302020204030204" pitchFamily="34" charset="0"/>
                  <a:cs typeface="Calibri Light" panose="020F0302020204030204" pitchFamily="34" charset="0"/>
                </a:rPr>
                <a:t>-tab</a:t>
              </a:r>
              <a:r>
                <a:rPr lang="nl-NL" sz="1050" baseline="0" noProof="1">
                  <a:solidFill>
                    <a:schemeClr val="tx1"/>
                  </a:solidFill>
                  <a:latin typeface="Calibri Light" panose="020F0302020204030204" pitchFamily="34" charset="0"/>
                  <a:cs typeface="Calibri Light" panose="020F0302020204030204" pitchFamily="34" charset="0"/>
                </a:rPr>
                <a:t> op de volgende knoppen te klikken:</a:t>
              </a: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marL="0" indent="0">
                <a:lnSpc>
                  <a:spcPct val="100000"/>
                </a:lnSpc>
                <a:buFont typeface="Calibri" panose="020B0604020202020204" pitchFamily="34" charset="0"/>
                <a:buNone/>
              </a:pPr>
              <a:r>
                <a:rPr lang="nl-NL" sz="1050" i="0" u="none" baseline="0" noProof="1">
                  <a:solidFill>
                    <a:schemeClr val="tx1"/>
                  </a:solidFill>
                  <a:latin typeface="Calibri Light" panose="020F0302020204030204" pitchFamily="34" charset="0"/>
                  <a:cs typeface="Calibri Light" panose="020F0302020204030204" pitchFamily="34" charset="0"/>
                </a:rPr>
                <a:t>Je kunt meerdere ‘sprongen’ tegelijk voor- of achteruit maken als je b.v. van stijl 1 naar stijl 4 wilt gaan. Je klikt dan meerdere keren op de betreffende knop.</a:t>
              </a:r>
              <a:endParaRPr lang="nl-NL" sz="1050" b="0" i="1" u="none" baseline="0" noProof="1">
                <a:solidFill>
                  <a:schemeClr val="tx1"/>
                </a:solidFill>
                <a:latin typeface="Calibri Light" panose="020F0302020204030204" pitchFamily="34" charset="0"/>
                <a:cs typeface="Calibri Light" panose="020F0302020204030204" pitchFamily="34" charset="0"/>
              </a:endParaRPr>
            </a:p>
          </p:txBody>
        </p:sp>
        <p:pic>
          <p:nvPicPr>
            <p:cNvPr id="131" name="Icon Inspringen">
              <a:extLst>
                <a:ext uri="{FF2B5EF4-FFF2-40B4-BE49-F238E27FC236}">
                  <a16:creationId xmlns:a16="http://schemas.microsoft.com/office/drawing/2014/main" id="{CF43F927-00B0-4D5B-B697-0D4CC3EA58D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800650" y="3690667"/>
              <a:ext cx="757782" cy="322059"/>
            </a:xfrm>
            <a:prstGeom prst="rect">
              <a:avLst/>
            </a:prstGeom>
          </p:spPr>
        </p:pic>
        <p:cxnSp>
          <p:nvCxnSpPr>
            <p:cNvPr id="132" name="Lijn">
              <a:extLst>
                <a:ext uri="{FF2B5EF4-FFF2-40B4-BE49-F238E27FC236}">
                  <a16:creationId xmlns:a16="http://schemas.microsoft.com/office/drawing/2014/main" id="{55783685-606D-41B5-B8A6-C63AC95E381A}"/>
                </a:ext>
              </a:extLst>
            </p:cNvPr>
            <p:cNvCxnSpPr>
              <a:cxnSpLocks/>
            </p:cNvCxnSpPr>
            <p:nvPr userDrawn="1"/>
          </p:nvCxnSpPr>
          <p:spPr>
            <a:xfrm>
              <a:off x="-2564091" y="1923866"/>
              <a:ext cx="230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33" name="Screenprint stijlen">
              <a:extLst>
                <a:ext uri="{FF2B5EF4-FFF2-40B4-BE49-F238E27FC236}">
                  <a16:creationId xmlns:a16="http://schemas.microsoft.com/office/drawing/2014/main" id="{86BD6095-FD1D-4D21-8E99-06BCB4E7C812}"/>
                </a:ext>
              </a:extLst>
            </p:cNvPr>
            <p:cNvPicPr>
              <a:picLocks noChangeAspect="1"/>
            </p:cNvPicPr>
            <p:nvPr userDrawn="1"/>
          </p:nvPicPr>
          <p:blipFill>
            <a:blip r:embed="rId5"/>
            <a:srcRect/>
            <a:stretch/>
          </p:blipFill>
          <p:spPr>
            <a:xfrm>
              <a:off x="-2212199" y="2262433"/>
              <a:ext cx="1191281" cy="875520"/>
            </a:xfrm>
            <a:prstGeom prst="rect">
              <a:avLst/>
            </a:prstGeom>
          </p:spPr>
        </p:pic>
      </p:grpSp>
      <p:grpSp>
        <p:nvGrpSpPr>
          <p:cNvPr id="134" name="Tip Foto instellen">
            <a:extLst>
              <a:ext uri="{FF2B5EF4-FFF2-40B4-BE49-F238E27FC236}">
                <a16:creationId xmlns:a16="http://schemas.microsoft.com/office/drawing/2014/main" id="{36DEFC1B-2E82-48C4-A6CC-F2001A75A195}"/>
              </a:ext>
            </a:extLst>
          </p:cNvPr>
          <p:cNvGrpSpPr/>
          <p:nvPr userDrawn="1"/>
        </p:nvGrpSpPr>
        <p:grpSpPr>
          <a:xfrm>
            <a:off x="6641622" y="1391508"/>
            <a:ext cx="2304000" cy="5009064"/>
            <a:chOff x="6633481" y="1391507"/>
            <a:chExt cx="2304000" cy="5009064"/>
          </a:xfrm>
        </p:grpSpPr>
        <p:sp>
          <p:nvSpPr>
            <p:cNvPr id="135" name="Tip tekst">
              <a:extLst>
                <a:ext uri="{FF2B5EF4-FFF2-40B4-BE49-F238E27FC236}">
                  <a16:creationId xmlns:a16="http://schemas.microsoft.com/office/drawing/2014/main" id="{DAFF4126-7BC9-40F2-A4AD-0897615BC5FC}"/>
                </a:ext>
              </a:extLst>
            </p:cNvPr>
            <p:cNvSpPr txBox="1"/>
            <p:nvPr userDrawn="1"/>
          </p:nvSpPr>
          <p:spPr>
            <a:xfrm>
              <a:off x="6633481" y="1391507"/>
              <a:ext cx="2304000" cy="5009064"/>
            </a:xfrm>
            <a:prstGeom prst="rect">
              <a:avLst/>
            </a:prstGeom>
            <a:noFill/>
          </p:spPr>
          <p:txBody>
            <a:bodyPr wrap="square" lIns="0" tIns="0" rIns="0" bIns="0" rtlCol="0">
              <a:spAutoFit/>
            </a:bodyPr>
            <a:lstStyle/>
            <a:p>
              <a:pPr marL="0" algn="l" defTabSz="531979" rtl="0" eaLnBrk="1" latinLnBrk="0" hangingPunct="1">
                <a:lnSpc>
                  <a:spcPct val="100000"/>
                </a:lnSpc>
              </a:pPr>
              <a:r>
                <a:rPr lang="nl-NL" sz="1050" b="1" kern="1200" cap="all" baseline="0" noProof="1">
                  <a:solidFill>
                    <a:schemeClr val="accent1"/>
                  </a:solidFill>
                  <a:latin typeface="Calibri Light" panose="020F0302020204030204" pitchFamily="34" charset="0"/>
                  <a:ea typeface="+mn-ea"/>
                  <a:cs typeface="Calibri Light" panose="020F0302020204030204" pitchFamily="34" charset="0"/>
                </a:rPr>
                <a:t>Foto instellen</a:t>
              </a:r>
            </a:p>
            <a:p>
              <a:pPr marL="0" algn="l" defTabSz="531979" rtl="0" eaLnBrk="1" latinLnBrk="0" hangingPunct="1">
                <a:lnSpc>
                  <a:spcPct val="100000"/>
                </a:lnSpc>
              </a:pPr>
              <a:endParaRPr lang="nl-NL" sz="1050" b="0" kern="1200" cap="none" baseline="0" noProof="1">
                <a:solidFill>
                  <a:schemeClr val="tx1"/>
                </a:solidFill>
                <a:latin typeface="Calibri Light" panose="020F0302020204030204" pitchFamily="34" charset="0"/>
                <a:ea typeface="+mn-ea"/>
                <a:cs typeface="Calibri Light" panose="020F0302020204030204" pitchFamily="34" charset="0"/>
              </a:endParaRPr>
            </a:p>
            <a:p>
              <a:pPr>
                <a:lnSpc>
                  <a:spcPct val="100000"/>
                </a:lnSpc>
              </a:pPr>
              <a:r>
                <a:rPr lang="nl-NL" sz="1050" baseline="0" noProof="1">
                  <a:solidFill>
                    <a:schemeClr val="tx1"/>
                  </a:solidFill>
                  <a:latin typeface="Calibri Light" panose="020F0302020204030204" pitchFamily="34" charset="0"/>
                  <a:cs typeface="Calibri Light" panose="020F0302020204030204" pitchFamily="34" charset="0"/>
                </a:rPr>
                <a:t>Een fotokader wordt altijd vanuit het midden van de gekozen foto gevuld. </a:t>
              </a:r>
            </a:p>
            <a:p>
              <a:pPr>
                <a:lnSpc>
                  <a:spcPct val="100000"/>
                </a:lnSpc>
              </a:pPr>
              <a:endParaRPr lang="nl-NL" sz="105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1050" b="0" i="0" u="none" baseline="0" noProof="1">
                  <a:solidFill>
                    <a:schemeClr val="tx1"/>
                  </a:solidFill>
                  <a:latin typeface="Calibri Light" panose="020F0302020204030204" pitchFamily="34" charset="0"/>
                  <a:cs typeface="Calibri Light" panose="020F0302020204030204" pitchFamily="34" charset="0"/>
                </a:rPr>
                <a:t>Als je een ander gedeelte van de foto wilt zien, gebruik je de functie ‘bijsnijden’:</a:t>
              </a: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Klik op de foto.</a:t>
              </a: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Op tab </a:t>
              </a:r>
              <a:r>
                <a:rPr lang="nl-NL" sz="1050" b="1" i="0" u="none" baseline="0" noProof="1">
                  <a:solidFill>
                    <a:schemeClr val="tx1"/>
                  </a:solidFill>
                  <a:latin typeface="Calibri Light" panose="020F0302020204030204" pitchFamily="34" charset="0"/>
                  <a:cs typeface="Calibri Light" panose="020F0302020204030204" pitchFamily="34" charset="0"/>
                </a:rPr>
                <a:t>Afbeeldingsopmaak</a:t>
              </a:r>
              <a:r>
                <a:rPr lang="nl-NL" sz="1050" b="0" i="0" u="none" baseline="0" noProof="1">
                  <a:solidFill>
                    <a:schemeClr val="tx1"/>
                  </a:solidFill>
                  <a:latin typeface="Calibri Light" panose="020F0302020204030204" pitchFamily="34" charset="0"/>
                  <a:cs typeface="Calibri Light" panose="020F0302020204030204" pitchFamily="34" charset="0"/>
                </a:rPr>
                <a:t>: klik op </a:t>
              </a:r>
              <a:r>
                <a:rPr lang="nl-NL" sz="1050" b="1" i="0" u="none" baseline="0" noProof="1">
                  <a:solidFill>
                    <a:schemeClr val="tx1"/>
                  </a:solidFill>
                  <a:latin typeface="Calibri Light" panose="020F0302020204030204" pitchFamily="34" charset="0"/>
                  <a:cs typeface="Calibri Light" panose="020F0302020204030204" pitchFamily="34" charset="0"/>
                </a:rPr>
                <a:t>Bijsnijden</a:t>
              </a:r>
              <a:r>
                <a:rPr lang="nl-NL" sz="1050" b="0" i="0" u="none" baseline="0" noProof="1">
                  <a:solidFill>
                    <a:schemeClr val="tx1"/>
                  </a:solidFill>
                  <a:latin typeface="Calibri Light" panose="020F0302020204030204" pitchFamily="34" charset="0"/>
                  <a:cs typeface="Calibri Light" panose="020F0302020204030204" pitchFamily="34" charset="0"/>
                </a:rPr>
                <a:t>:</a:t>
              </a:r>
            </a:p>
            <a:p>
              <a:pPr marL="143991" indent="-143991">
                <a:lnSpc>
                  <a:spcPct val="100000"/>
                </a:lnSpc>
                <a:buSzPct val="85000"/>
                <a:buFont typeface="Calibri" panose="020B0604020202020204" pitchFamily="34" charset="0"/>
                <a:buChar cha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indent="-143991">
                <a:lnSpc>
                  <a:spcPct val="100000"/>
                </a:lnSpc>
                <a:buSzPct val="85000"/>
                <a:buFont typeface="Calibri" panose="020B0604020202020204" pitchFamily="34" charset="0"/>
                <a:buChar cha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indent="-143991">
                <a:lnSpc>
                  <a:spcPct val="100000"/>
                </a:lnSpc>
                <a:buSzPct val="85000"/>
                <a:buFont typeface="Calibri" panose="020B0604020202020204" pitchFamily="34" charset="0"/>
                <a:buChar cha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indent="-143991">
                <a:lnSpc>
                  <a:spcPct val="100000"/>
                </a:lnSpc>
                <a:buSzPct val="85000"/>
                <a:buFont typeface="Calibri" panose="020B0604020202020204" pitchFamily="34" charset="0"/>
                <a:buChar cha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Nu kun je de foto bewegen en daarmee het gewenste deel in beeld schuiven. Ook kun je de foto vergroten/ verkleinen door met de ronde witte greepjes in de hoeken te slepen.</a:t>
              </a: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Klik naast het kader om de bijsnijden-functie te verlaten.</a:t>
              </a:r>
            </a:p>
            <a:p>
              <a:pPr marL="0" indent="0">
                <a:lnSpc>
                  <a:spcPct val="100000"/>
                </a:lnSpc>
                <a:buFont typeface="Calibri" panose="020B0604020202020204" pitchFamily="34" charset="0"/>
                <a:buNone/>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0" indent="0" algn="l" defTabSz="531979" rtl="0" eaLnBrk="1" latinLnBrk="0" hangingPunct="1">
                <a:lnSpc>
                  <a:spcPct val="100000"/>
                </a:lnSpc>
                <a:buFont typeface="Calibri" panose="020B0604020202020204" pitchFamily="34" charset="0"/>
                <a:buNone/>
              </a:pPr>
              <a:r>
                <a:rPr lang="nl-NL" sz="1050" b="1" kern="1200" cap="all" baseline="0" noProof="1">
                  <a:solidFill>
                    <a:schemeClr val="accent1"/>
                  </a:solidFill>
                  <a:latin typeface="Calibri Light" panose="020F0302020204030204" pitchFamily="34" charset="0"/>
                  <a:ea typeface="+mn-ea"/>
                  <a:cs typeface="Calibri Light" panose="020F0302020204030204" pitchFamily="34" charset="0"/>
                </a:rPr>
                <a:t>Andere foto kiezen</a:t>
              </a:r>
            </a:p>
            <a:p>
              <a:pPr marL="0" indent="0" algn="l" defTabSz="531979" rtl="0" eaLnBrk="1" latinLnBrk="0" hangingPunct="1">
                <a:lnSpc>
                  <a:spcPct val="100000"/>
                </a:lnSpc>
                <a:buFont typeface="Calibri" panose="020B0604020202020204" pitchFamily="34" charset="0"/>
                <a:buNone/>
              </a:pPr>
              <a:endParaRPr lang="nl-NL" sz="1050" b="0" kern="1200" cap="none" baseline="0" noProof="1">
                <a:solidFill>
                  <a:schemeClr val="tx1"/>
                </a:solidFill>
                <a:latin typeface="Calibri Light" panose="020F0302020204030204" pitchFamily="34" charset="0"/>
                <a:ea typeface="+mn-ea"/>
                <a:cs typeface="Calibri Light" panose="020F0302020204030204" pitchFamily="34" charset="0"/>
              </a:endParaRP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Selecteer de foto.</a:t>
              </a: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Druk op </a:t>
              </a:r>
              <a:r>
                <a:rPr lang="nl-NL" sz="1050" b="1" i="0" u="none" baseline="0" noProof="1">
                  <a:solidFill>
                    <a:schemeClr val="tx1"/>
                  </a:solidFill>
                  <a:latin typeface="Calibri Light" panose="020F0302020204030204" pitchFamily="34" charset="0"/>
                  <a:cs typeface="Calibri Light" panose="020F0302020204030204" pitchFamily="34" charset="0"/>
                </a:rPr>
                <a:t>[Delete]</a:t>
              </a: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marR="0" lvl="0" indent="-143991" algn="l" defTabSz="829402"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1050" b="0" i="0" u="none" baseline="0" noProof="1">
                  <a:solidFill>
                    <a:schemeClr val="tx1"/>
                  </a:solidFill>
                  <a:latin typeface="Calibri Light" panose="020F0302020204030204" pitchFamily="34" charset="0"/>
                  <a:cs typeface="Calibri Light" panose="020F0302020204030204" pitchFamily="34" charset="0"/>
                </a:rPr>
                <a:t>Op tab </a:t>
              </a:r>
              <a:r>
                <a:rPr lang="nl-NL" sz="1050" b="1" i="0" u="none" baseline="0" noProof="1">
                  <a:solidFill>
                    <a:schemeClr val="tx1"/>
                  </a:solidFill>
                  <a:latin typeface="Calibri Light" panose="020F0302020204030204" pitchFamily="34" charset="0"/>
                  <a:cs typeface="Calibri Light" panose="020F0302020204030204" pitchFamily="34" charset="0"/>
                </a:rPr>
                <a:t>Start</a:t>
              </a:r>
              <a:r>
                <a:rPr lang="nl-NL" sz="1050" b="0" i="0" u="none" baseline="0" noProof="1">
                  <a:solidFill>
                    <a:schemeClr val="tx1"/>
                  </a:solidFill>
                  <a:latin typeface="Calibri Light" panose="020F0302020204030204" pitchFamily="34" charset="0"/>
                  <a:cs typeface="Calibri Light" panose="020F0302020204030204" pitchFamily="34" charset="0"/>
                </a:rPr>
                <a:t>:</a:t>
              </a:r>
              <a:r>
                <a:rPr lang="nl-NL" sz="1050" b="1" i="0" u="none" baseline="0" noProof="1">
                  <a:solidFill>
                    <a:schemeClr val="tx1"/>
                  </a:solidFill>
                  <a:latin typeface="Calibri Light" panose="020F0302020204030204" pitchFamily="34" charset="0"/>
                  <a:cs typeface="Calibri Light" panose="020F0302020204030204" pitchFamily="34" charset="0"/>
                </a:rPr>
                <a:t> </a:t>
              </a:r>
              <a:r>
                <a:rPr lang="nl-NL" sz="1050" b="0" i="0" u="none" baseline="0" noProof="1">
                  <a:solidFill>
                    <a:schemeClr val="tx1"/>
                  </a:solidFill>
                  <a:latin typeface="Calibri Light" panose="020F0302020204030204" pitchFamily="34" charset="0"/>
                  <a:cs typeface="Calibri Light" panose="020F0302020204030204" pitchFamily="34" charset="0"/>
                </a:rPr>
                <a:t>klik op </a:t>
              </a:r>
              <a:r>
                <a:rPr lang="nl-NL" sz="1050" b="1" i="0" u="none" baseline="0" noProof="1">
                  <a:solidFill>
                    <a:schemeClr val="tx1"/>
                  </a:solidFill>
                  <a:latin typeface="Calibri Light" panose="020F0302020204030204" pitchFamily="34" charset="0"/>
                  <a:cs typeface="Calibri Light" panose="020F0302020204030204" pitchFamily="34" charset="0"/>
                </a:rPr>
                <a:t>Opnieuw instellen</a:t>
              </a:r>
              <a:r>
                <a:rPr lang="nl-NL" sz="1050" b="0" i="0" u="none" baseline="0" noProof="1">
                  <a:solidFill>
                    <a:schemeClr val="tx1"/>
                  </a:solidFill>
                  <a:latin typeface="Calibri Light" panose="020F0302020204030204" pitchFamily="34" charset="0"/>
                  <a:cs typeface="Calibri Light" panose="020F0302020204030204" pitchFamily="34" charset="0"/>
                </a:rPr>
                <a:t>:</a:t>
              </a:r>
            </a:p>
            <a:p>
              <a:pPr marL="143991" marR="0" lvl="0" indent="-143991" algn="l" defTabSz="829402"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marR="0" lvl="0" indent="-143991" algn="l" defTabSz="829402"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1050" b="1" i="0" u="none" baseline="0" noProof="1">
                <a:solidFill>
                  <a:schemeClr val="tx1"/>
                </a:solidFill>
                <a:latin typeface="Calibri Light" panose="020F0302020204030204" pitchFamily="34" charset="0"/>
                <a:cs typeface="Calibri Light" panose="020F0302020204030204" pitchFamily="34" charset="0"/>
              </a:endParaRP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Kies een nieuwe foto volgens de aanwijzingen.</a:t>
              </a:r>
            </a:p>
          </p:txBody>
        </p:sp>
        <p:cxnSp>
          <p:nvCxnSpPr>
            <p:cNvPr id="136" name="Lijn">
              <a:extLst>
                <a:ext uri="{FF2B5EF4-FFF2-40B4-BE49-F238E27FC236}">
                  <a16:creationId xmlns:a16="http://schemas.microsoft.com/office/drawing/2014/main" id="{A8E43A82-FA65-4B50-9828-C4740E9E741A}"/>
                </a:ext>
              </a:extLst>
            </p:cNvPr>
            <p:cNvCxnSpPr>
              <a:cxnSpLocks/>
            </p:cNvCxnSpPr>
            <p:nvPr userDrawn="1"/>
          </p:nvCxnSpPr>
          <p:spPr>
            <a:xfrm>
              <a:off x="6633481" y="1584000"/>
              <a:ext cx="230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Lijn">
              <a:extLst>
                <a:ext uri="{FF2B5EF4-FFF2-40B4-BE49-F238E27FC236}">
                  <a16:creationId xmlns:a16="http://schemas.microsoft.com/office/drawing/2014/main" id="{0150E791-AE56-48CE-BD8B-44B868408D75}"/>
                </a:ext>
              </a:extLst>
            </p:cNvPr>
            <p:cNvCxnSpPr>
              <a:cxnSpLocks/>
            </p:cNvCxnSpPr>
            <p:nvPr userDrawn="1"/>
          </p:nvCxnSpPr>
          <p:spPr>
            <a:xfrm>
              <a:off x="6633481" y="5127989"/>
              <a:ext cx="230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38" name="Icon Bijsnijden" descr="Afbeelding met tafel&#10;&#10;Automatisch gegenereerde beschrijving">
              <a:extLst>
                <a:ext uri="{FF2B5EF4-FFF2-40B4-BE49-F238E27FC236}">
                  <a16:creationId xmlns:a16="http://schemas.microsoft.com/office/drawing/2014/main" id="{4B64F629-3218-474E-A1F5-909319BB8D0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296542" y="2948859"/>
              <a:ext cx="562053" cy="724001"/>
            </a:xfrm>
            <a:prstGeom prst="rect">
              <a:avLst/>
            </a:prstGeom>
          </p:spPr>
        </p:pic>
        <p:pic>
          <p:nvPicPr>
            <p:cNvPr id="139" name="Icon Opnieuw instellen">
              <a:extLst>
                <a:ext uri="{FF2B5EF4-FFF2-40B4-BE49-F238E27FC236}">
                  <a16:creationId xmlns:a16="http://schemas.microsoft.com/office/drawing/2014/main" id="{ECEAD7ED-CCA4-47A3-9804-4095FAD53DD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32014" y="5743449"/>
              <a:ext cx="1181265" cy="257211"/>
            </a:xfrm>
            <a:prstGeom prst="rect">
              <a:avLst/>
            </a:prstGeom>
          </p:spPr>
        </p:pic>
      </p:grpSp>
      <p:grpSp>
        <p:nvGrpSpPr>
          <p:cNvPr id="140" name="Tip Dia herstellen">
            <a:extLst>
              <a:ext uri="{FF2B5EF4-FFF2-40B4-BE49-F238E27FC236}">
                <a16:creationId xmlns:a16="http://schemas.microsoft.com/office/drawing/2014/main" id="{50F5CC48-804D-426E-8495-1935FB72D7E5}"/>
              </a:ext>
            </a:extLst>
          </p:cNvPr>
          <p:cNvGrpSpPr/>
          <p:nvPr userDrawn="1"/>
        </p:nvGrpSpPr>
        <p:grpSpPr>
          <a:xfrm>
            <a:off x="9375155" y="1391510"/>
            <a:ext cx="2304000" cy="4201150"/>
            <a:chOff x="9375155" y="1391507"/>
            <a:chExt cx="2304000" cy="4201150"/>
          </a:xfrm>
        </p:grpSpPr>
        <p:sp>
          <p:nvSpPr>
            <p:cNvPr id="141" name="Tip tekst">
              <a:extLst>
                <a:ext uri="{FF2B5EF4-FFF2-40B4-BE49-F238E27FC236}">
                  <a16:creationId xmlns:a16="http://schemas.microsoft.com/office/drawing/2014/main" id="{F03604F6-D217-4100-8DC7-447C5DF07B76}"/>
                </a:ext>
              </a:extLst>
            </p:cNvPr>
            <p:cNvSpPr txBox="1"/>
            <p:nvPr userDrawn="1"/>
          </p:nvSpPr>
          <p:spPr>
            <a:xfrm>
              <a:off x="9375155" y="1391507"/>
              <a:ext cx="2304000" cy="4201150"/>
            </a:xfrm>
            <a:prstGeom prst="rect">
              <a:avLst/>
            </a:prstGeom>
            <a:noFill/>
          </p:spPr>
          <p:txBody>
            <a:bodyPr wrap="square" lIns="0" tIns="0" rIns="0" bIns="0" rtlCol="0">
              <a:spAutoFit/>
            </a:bodyPr>
            <a:lstStyle/>
            <a:p>
              <a:pPr>
                <a:lnSpc>
                  <a:spcPct val="100000"/>
                </a:lnSpc>
              </a:pPr>
              <a:r>
                <a:rPr lang="nl-NL" sz="1050" b="1" cap="all" baseline="0" noProof="1">
                  <a:solidFill>
                    <a:schemeClr val="accent1"/>
                  </a:solidFill>
                  <a:latin typeface="Calibri Light" panose="020F0302020204030204" pitchFamily="34" charset="0"/>
                  <a:cs typeface="Calibri Light" panose="020F0302020204030204" pitchFamily="34" charset="0"/>
                </a:rPr>
                <a:t>Dia herstellen</a:t>
              </a:r>
            </a:p>
            <a:p>
              <a:pPr>
                <a:lnSpc>
                  <a:spcPct val="100000"/>
                </a:lnSpc>
              </a:pPr>
              <a:endParaRPr lang="nl-NL" sz="1050" b="0" cap="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531979"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1050" b="0" i="0" u="none" baseline="0" noProof="1">
                  <a:solidFill>
                    <a:schemeClr val="tx1"/>
                  </a:solidFill>
                  <a:latin typeface="Calibri Light" panose="020F0302020204030204" pitchFamily="34" charset="0"/>
                  <a:cs typeface="Calibri Light" panose="020F0302020204030204" pitchFamily="34" charset="0"/>
                </a:rPr>
                <a:t>Als de dia-elementen niet (meer) op de juiste manier (over elkaar) liggen kun je de dia-indeling herstellen:</a:t>
              </a:r>
            </a:p>
            <a:p>
              <a:pPr marL="0" marR="0" lvl="0" indent="0" algn="l" defTabSz="531979" rtl="0" eaLnBrk="1" fontAlgn="auto" latinLnBrk="0" hangingPunct="1">
                <a:lnSpc>
                  <a:spcPct val="100000"/>
                </a:lnSpc>
                <a:spcBef>
                  <a:spcPts val="0"/>
                </a:spcBef>
                <a:spcAft>
                  <a:spcPts val="0"/>
                </a:spcAft>
                <a:buClrTx/>
                <a:buSzTx/>
                <a:buFont typeface="Calibri" panose="020B0604020202020204" pitchFamily="34" charset="0"/>
                <a:buNone/>
                <a:tabLst/>
                <a:defRP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531979"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1050" b="0" i="0" u="sng" cap="all" baseline="0" noProof="1">
                  <a:solidFill>
                    <a:schemeClr val="accent1"/>
                  </a:solidFill>
                  <a:latin typeface="Calibri Light" panose="020F0302020204030204" pitchFamily="34" charset="0"/>
                  <a:cs typeface="Calibri Light" panose="020F0302020204030204" pitchFamily="34" charset="0"/>
                </a:rPr>
                <a:t>Stap 1:</a:t>
              </a:r>
            </a:p>
            <a:p>
              <a:pPr marL="0" marR="0" lvl="0" indent="0" algn="l" defTabSz="531979"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1050" b="0" i="0" u="none" baseline="0" noProof="1">
                  <a:solidFill>
                    <a:schemeClr val="tx1"/>
                  </a:solidFill>
                  <a:latin typeface="Calibri Light" panose="020F0302020204030204" pitchFamily="34" charset="0"/>
                  <a:cs typeface="Calibri Light" panose="020F0302020204030204" pitchFamily="34" charset="0"/>
                </a:rPr>
                <a:t>Verwijder eerst de bijsnijdingen van foto’s op deze dia (anders raken ze in STAP 2 verloren): </a:t>
              </a:r>
            </a:p>
            <a:p>
              <a:pPr marL="143991" marR="0" lvl="1" indent="-143991" algn="l" defTabSz="531979"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1050" b="0" i="0" u="none" kern="1200" baseline="0" noProof="1">
                  <a:solidFill>
                    <a:schemeClr val="tx1"/>
                  </a:solidFill>
                  <a:latin typeface="Calibri Light" panose="020F0302020204030204" pitchFamily="34" charset="0"/>
                  <a:ea typeface="+mn-ea"/>
                  <a:cs typeface="Calibri Light" panose="020F0302020204030204" pitchFamily="34" charset="0"/>
                </a:rPr>
                <a:t>Klik op de foto. </a:t>
              </a:r>
            </a:p>
            <a:p>
              <a:pPr marL="143991" marR="0" lvl="1" indent="-143991" algn="l" defTabSz="531979"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1050" b="0" i="0" u="none" kern="1200" baseline="0" noProof="1">
                  <a:solidFill>
                    <a:schemeClr val="tx1"/>
                  </a:solidFill>
                  <a:latin typeface="Calibri Light" panose="020F0302020204030204" pitchFamily="34" charset="0"/>
                  <a:ea typeface="+mn-ea"/>
                  <a:cs typeface="Calibri Light" panose="020F0302020204030204" pitchFamily="34" charset="0"/>
                </a:rPr>
                <a:t>Op tab </a:t>
              </a:r>
              <a:r>
                <a:rPr lang="nl-NL" sz="1050" b="1" i="0" u="none" kern="1200" baseline="0" noProof="1">
                  <a:solidFill>
                    <a:schemeClr val="tx1"/>
                  </a:solidFill>
                  <a:latin typeface="Calibri Light" panose="020F0302020204030204" pitchFamily="34" charset="0"/>
                  <a:ea typeface="+mn-ea"/>
                  <a:cs typeface="Calibri Light" panose="020F0302020204030204" pitchFamily="34" charset="0"/>
                </a:rPr>
                <a:t>Afbeeldingsopmaak</a:t>
              </a:r>
              <a:r>
                <a:rPr lang="nl-NL" sz="1050" b="0" i="0" u="none" kern="1200" baseline="0" noProof="1">
                  <a:solidFill>
                    <a:schemeClr val="tx1"/>
                  </a:solidFill>
                  <a:latin typeface="Calibri Light" panose="020F0302020204030204" pitchFamily="34" charset="0"/>
                  <a:ea typeface="+mn-ea"/>
                  <a:cs typeface="Calibri Light" panose="020F0302020204030204" pitchFamily="34" charset="0"/>
                </a:rPr>
                <a:t>: klik op </a:t>
              </a:r>
              <a:r>
                <a:rPr lang="nl-NL" sz="1050" b="1" i="0" u="none" kern="1200" baseline="0" noProof="1">
                  <a:solidFill>
                    <a:schemeClr val="tx1"/>
                  </a:solidFill>
                  <a:latin typeface="Calibri Light" panose="020F0302020204030204" pitchFamily="34" charset="0"/>
                  <a:ea typeface="+mn-ea"/>
                  <a:cs typeface="Calibri Light" panose="020F0302020204030204" pitchFamily="34" charset="0"/>
                </a:rPr>
                <a:t>Afbeeldingen comprimeren</a:t>
              </a:r>
              <a:r>
                <a:rPr lang="nl-NL" sz="1050" b="0" i="0" u="none" kern="1200" baseline="0" noProof="1">
                  <a:solidFill>
                    <a:schemeClr val="tx1"/>
                  </a:solidFill>
                  <a:latin typeface="Calibri Light" panose="020F0302020204030204" pitchFamily="34" charset="0"/>
                  <a:ea typeface="+mn-ea"/>
                  <a:cs typeface="Calibri Light" panose="020F0302020204030204" pitchFamily="34" charset="0"/>
                </a:rPr>
                <a:t>:</a:t>
              </a:r>
            </a:p>
            <a:p>
              <a:pPr marL="143991" marR="0" lvl="0" indent="-143991" algn="l" defTabSz="1377955"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marR="0" lvl="0" indent="-143991" algn="l" defTabSz="1377955"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143991" marR="0" lvl="0" indent="-143991" algn="l" defTabSz="1377955"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1050" b="0" i="0" u="none" baseline="0" noProof="1">
                  <a:solidFill>
                    <a:schemeClr val="tx1"/>
                  </a:solidFill>
                  <a:latin typeface="Calibri Light" panose="020F0302020204030204" pitchFamily="34" charset="0"/>
                  <a:cs typeface="Calibri Light" panose="020F0302020204030204" pitchFamily="34" charset="0"/>
                </a:rPr>
                <a:t>Selecteer </a:t>
              </a:r>
              <a:r>
                <a:rPr lang="nl-NL" sz="1050" b="1" i="0" u="none" baseline="0" noProof="1">
                  <a:solidFill>
                    <a:schemeClr val="tx1"/>
                  </a:solidFill>
                  <a:latin typeface="Calibri Light" panose="020F0302020204030204" pitchFamily="34" charset="0"/>
                  <a:cs typeface="Calibri Light" panose="020F0302020204030204" pitchFamily="34" charset="0"/>
                </a:rPr>
                <a:t>Bijgesneden gebieden van afbeeldingen verwijderen</a:t>
              </a:r>
              <a:r>
                <a:rPr lang="nl-NL" sz="1050" b="0" i="0" u="none" baseline="0" noProof="1">
                  <a:solidFill>
                    <a:schemeClr val="tx1"/>
                  </a:solidFill>
                  <a:latin typeface="Calibri Light" panose="020F0302020204030204" pitchFamily="34" charset="0"/>
                  <a:cs typeface="Calibri Light" panose="020F0302020204030204" pitchFamily="34" charset="0"/>
                </a:rPr>
                <a:t> en </a:t>
              </a:r>
              <a:r>
                <a:rPr lang="nl-NL" sz="1050" b="1" i="0" u="none" baseline="0" noProof="1">
                  <a:solidFill>
                    <a:schemeClr val="tx1"/>
                  </a:solidFill>
                  <a:latin typeface="Calibri Light" panose="020F0302020204030204" pitchFamily="34" charset="0"/>
                  <a:cs typeface="Calibri Light" panose="020F0302020204030204" pitchFamily="34" charset="0"/>
                </a:rPr>
                <a:t>Standaardresolutie gebruiken</a:t>
              </a:r>
              <a:r>
                <a:rPr lang="nl-NL" sz="1050" b="0" i="0" u="none" baseline="0" noProof="1">
                  <a:solidFill>
                    <a:schemeClr val="tx1"/>
                  </a:solidFill>
                  <a:latin typeface="Calibri Light" panose="020F0302020204030204" pitchFamily="34" charset="0"/>
                  <a:cs typeface="Calibri Light" panose="020F0302020204030204" pitchFamily="34" charset="0"/>
                </a:rPr>
                <a:t>.</a:t>
              </a:r>
            </a:p>
            <a:p>
              <a:pPr marL="143991" marR="0" lvl="0" indent="-143991" algn="l" defTabSz="1377955"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1050" b="0" i="0" u="none" baseline="0" noProof="1">
                  <a:solidFill>
                    <a:schemeClr val="tx1"/>
                  </a:solidFill>
                  <a:latin typeface="Calibri Light" panose="020F0302020204030204" pitchFamily="34" charset="0"/>
                  <a:cs typeface="Calibri Light" panose="020F0302020204030204" pitchFamily="34" charset="0"/>
                </a:rPr>
                <a:t>Sluit af met een klik op </a:t>
              </a:r>
              <a:r>
                <a:rPr lang="nl-NL" sz="1050" b="1" i="0" u="none" baseline="0" noProof="1">
                  <a:solidFill>
                    <a:schemeClr val="tx1"/>
                  </a:solidFill>
                  <a:latin typeface="Calibri Light" panose="020F0302020204030204" pitchFamily="34" charset="0"/>
                  <a:cs typeface="Calibri Light" panose="020F0302020204030204" pitchFamily="34" charset="0"/>
                </a:rPr>
                <a:t>OK</a:t>
              </a:r>
              <a:r>
                <a:rPr lang="nl-NL" sz="1050" b="0" i="0" u="none" baseline="0" noProof="1">
                  <a:solidFill>
                    <a:schemeClr val="tx1"/>
                  </a:solidFill>
                  <a:latin typeface="Calibri Light" panose="020F0302020204030204" pitchFamily="34" charset="0"/>
                  <a:cs typeface="Calibri Light" panose="020F0302020204030204" pitchFamily="34" charset="0"/>
                </a:rPr>
                <a:t>.</a:t>
              </a:r>
            </a:p>
            <a:p>
              <a:pPr marL="0" indent="0">
                <a:lnSpc>
                  <a:spcPct val="100000"/>
                </a:lnSpc>
                <a:buFont typeface="Calibri" panose="020B0604020202020204" pitchFamily="34" charset="0"/>
                <a:buNone/>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531979"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1050" b="0" i="0" u="sng" cap="all" baseline="0" noProof="1">
                  <a:solidFill>
                    <a:schemeClr val="accent1"/>
                  </a:solidFill>
                  <a:latin typeface="Calibri Light" panose="020F0302020204030204" pitchFamily="34" charset="0"/>
                  <a:cs typeface="Calibri Light" panose="020F0302020204030204" pitchFamily="34" charset="0"/>
                </a:rPr>
                <a:t>Stap 2:</a:t>
              </a:r>
            </a:p>
            <a:p>
              <a:pPr marL="143991" indent="-143991">
                <a:lnSpc>
                  <a:spcPct val="100000"/>
                </a:lnSpc>
                <a:buSzPct val="85000"/>
                <a:buFont typeface="Calibri" panose="020B0604020202020204" pitchFamily="34" charset="0"/>
                <a:buChar char="•"/>
              </a:pPr>
              <a:r>
                <a:rPr lang="nl-NL" sz="1050" b="0" i="0" u="none" baseline="0" noProof="1">
                  <a:solidFill>
                    <a:schemeClr val="tx1"/>
                  </a:solidFill>
                  <a:latin typeface="Calibri Light" panose="020F0302020204030204" pitchFamily="34" charset="0"/>
                  <a:cs typeface="Calibri Light" panose="020F0302020204030204" pitchFamily="34" charset="0"/>
                </a:rPr>
                <a:t>Op tab </a:t>
              </a:r>
              <a:r>
                <a:rPr lang="nl-NL" sz="1050" b="1" i="0" u="none" baseline="0" noProof="1">
                  <a:solidFill>
                    <a:schemeClr val="tx1"/>
                  </a:solidFill>
                  <a:latin typeface="Calibri Light" panose="020F0302020204030204" pitchFamily="34" charset="0"/>
                  <a:cs typeface="Calibri Light" panose="020F0302020204030204" pitchFamily="34" charset="0"/>
                </a:rPr>
                <a:t>Start</a:t>
              </a:r>
              <a:r>
                <a:rPr lang="nl-NL" sz="1050" b="0" i="0" u="none" baseline="0" noProof="1">
                  <a:solidFill>
                    <a:schemeClr val="tx1"/>
                  </a:solidFill>
                  <a:latin typeface="Calibri Light" panose="020F0302020204030204" pitchFamily="34" charset="0"/>
                  <a:cs typeface="Calibri Light" panose="020F0302020204030204" pitchFamily="34" charset="0"/>
                </a:rPr>
                <a:t>:</a:t>
              </a:r>
              <a:r>
                <a:rPr lang="nl-NL" sz="1050" b="1" i="0" u="none" baseline="0" noProof="1">
                  <a:solidFill>
                    <a:schemeClr val="tx1"/>
                  </a:solidFill>
                  <a:latin typeface="Calibri Light" panose="020F0302020204030204" pitchFamily="34" charset="0"/>
                  <a:cs typeface="Calibri Light" panose="020F0302020204030204" pitchFamily="34" charset="0"/>
                </a:rPr>
                <a:t> </a:t>
              </a:r>
              <a:r>
                <a:rPr lang="nl-NL" sz="1050" b="0" i="0" u="none" baseline="0" noProof="1">
                  <a:solidFill>
                    <a:schemeClr val="tx1"/>
                  </a:solidFill>
                  <a:latin typeface="Calibri Light" panose="020F0302020204030204" pitchFamily="34" charset="0"/>
                  <a:cs typeface="Calibri Light" panose="020F0302020204030204" pitchFamily="34" charset="0"/>
                </a:rPr>
                <a:t>klik op </a:t>
              </a:r>
              <a:r>
                <a:rPr lang="nl-NL" sz="1050" b="1" i="0" u="none" baseline="0" noProof="1">
                  <a:solidFill>
                    <a:schemeClr val="tx1"/>
                  </a:solidFill>
                  <a:latin typeface="Calibri Light" panose="020F0302020204030204" pitchFamily="34" charset="0"/>
                  <a:cs typeface="Calibri Light" panose="020F0302020204030204" pitchFamily="34" charset="0"/>
                </a:rPr>
                <a:t>Opnieuw instellen</a:t>
              </a:r>
              <a:r>
                <a:rPr lang="nl-NL" sz="1050" b="0" i="0" u="none" baseline="0" noProof="1">
                  <a:solidFill>
                    <a:schemeClr val="tx1"/>
                  </a:solidFill>
                  <a:latin typeface="Calibri Light" panose="020F0302020204030204" pitchFamily="34" charset="0"/>
                  <a:cs typeface="Calibri Light" panose="020F0302020204030204" pitchFamily="34" charset="0"/>
                </a:rPr>
                <a:t>:</a:t>
              </a:r>
            </a:p>
            <a:p>
              <a:pPr marL="0" indent="0">
                <a:lnSpc>
                  <a:spcPct val="100000"/>
                </a:lnSpc>
                <a:buFont typeface="Calibri" panose="020B0604020202020204" pitchFamily="34" charset="0"/>
                <a:buNone/>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0" indent="0">
                <a:lnSpc>
                  <a:spcPct val="100000"/>
                </a:lnSpc>
                <a:buFont typeface="Calibri" panose="020B0604020202020204" pitchFamily="34" charset="0"/>
                <a:buNone/>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0" indent="0">
                <a:lnSpc>
                  <a:spcPct val="100000"/>
                </a:lnSpc>
                <a:buFont typeface="Calibri" panose="020B0604020202020204" pitchFamily="34" charset="0"/>
                <a:buNone/>
              </a:pPr>
              <a:endParaRPr lang="nl-NL" sz="1050" b="0"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1377955" rtl="0" eaLnBrk="1" fontAlgn="auto" latinLnBrk="0" hangingPunct="1">
                <a:lnSpc>
                  <a:spcPct val="100000"/>
                </a:lnSpc>
                <a:spcBef>
                  <a:spcPts val="0"/>
                </a:spcBef>
                <a:spcAft>
                  <a:spcPts val="0"/>
                </a:spcAft>
                <a:buClrTx/>
                <a:buSzTx/>
                <a:buFont typeface="Calibri" panose="020B0604020202020204" pitchFamily="34" charset="0"/>
                <a:buNone/>
                <a:tabLst/>
                <a:defRPr/>
              </a:pPr>
              <a:endParaRPr lang="nl-NL" sz="1050" b="0" i="0" u="none" baseline="0" noProof="1">
                <a:solidFill>
                  <a:schemeClr val="tx1"/>
                </a:solidFill>
                <a:latin typeface="Calibri Light" panose="020F0302020204030204" pitchFamily="34" charset="0"/>
                <a:cs typeface="Calibri Light" panose="020F0302020204030204" pitchFamily="34" charset="0"/>
              </a:endParaRPr>
            </a:p>
          </p:txBody>
        </p:sp>
        <p:cxnSp>
          <p:nvCxnSpPr>
            <p:cNvPr id="142" name="Lijn">
              <a:extLst>
                <a:ext uri="{FF2B5EF4-FFF2-40B4-BE49-F238E27FC236}">
                  <a16:creationId xmlns:a16="http://schemas.microsoft.com/office/drawing/2014/main" id="{ECE3DE52-C3EA-4DC1-B3F9-EEA3DBCEEEF4}"/>
                </a:ext>
              </a:extLst>
            </p:cNvPr>
            <p:cNvCxnSpPr>
              <a:cxnSpLocks/>
            </p:cNvCxnSpPr>
            <p:nvPr userDrawn="1"/>
          </p:nvCxnSpPr>
          <p:spPr>
            <a:xfrm>
              <a:off x="9375155" y="1584000"/>
              <a:ext cx="230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43" name="Icon Afbeeldingen comprimeren">
              <a:extLst>
                <a:ext uri="{FF2B5EF4-FFF2-40B4-BE49-F238E27FC236}">
                  <a16:creationId xmlns:a16="http://schemas.microsoft.com/office/drawing/2014/main" id="{242BF795-21CD-4CB0-B783-A5078CF86BBF}"/>
                </a:ext>
              </a:extLst>
            </p:cNvPr>
            <p:cNvPicPr>
              <a:picLocks noChangeAspect="1"/>
            </p:cNvPicPr>
            <p:nvPr userDrawn="1"/>
          </p:nvPicPr>
          <p:blipFill>
            <a:blip r:embed="rId8">
              <a:extLst>
                <a:ext uri="{28A0092B-C50C-407E-A947-70E740481C1C}">
                  <a14:useLocalDpi xmlns:a14="http://schemas.microsoft.com/office/drawing/2010/main" val="0"/>
                </a:ext>
              </a:extLst>
            </a:blip>
            <a:stretch/>
          </p:blipFill>
          <p:spPr>
            <a:xfrm>
              <a:off x="9511434" y="3464874"/>
              <a:ext cx="1705213" cy="228632"/>
            </a:xfrm>
            <a:prstGeom prst="rect">
              <a:avLst/>
            </a:prstGeom>
          </p:spPr>
        </p:pic>
        <p:pic>
          <p:nvPicPr>
            <p:cNvPr id="144" name="Icon Opnieuw instellen">
              <a:extLst>
                <a:ext uri="{FF2B5EF4-FFF2-40B4-BE49-F238E27FC236}">
                  <a16:creationId xmlns:a16="http://schemas.microsoft.com/office/drawing/2014/main" id="{0F159EE5-0DB6-44B4-B1E3-B600765D8FC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778170" y="4937066"/>
              <a:ext cx="1181265" cy="257211"/>
            </a:xfrm>
            <a:prstGeom prst="rect">
              <a:avLst/>
            </a:prstGeom>
          </p:spPr>
        </p:pic>
      </p:grpSp>
      <p:sp>
        <p:nvSpPr>
          <p:cNvPr id="145" name="Tijdelijke aanduiding voor datum 1">
            <a:extLst>
              <a:ext uri="{FF2B5EF4-FFF2-40B4-BE49-F238E27FC236}">
                <a16:creationId xmlns:a16="http://schemas.microsoft.com/office/drawing/2014/main" id="{3FFF70E0-9C62-42C0-999D-79C0187433DB}"/>
              </a:ext>
            </a:extLst>
          </p:cNvPr>
          <p:cNvSpPr>
            <a:spLocks noGrp="1"/>
          </p:cNvSpPr>
          <p:nvPr>
            <p:ph type="dt" sz="half" idx="10"/>
          </p:nvPr>
        </p:nvSpPr>
        <p:spPr>
          <a:xfrm>
            <a:off x="-84432" y="6695008"/>
            <a:ext cx="36000" cy="307777"/>
          </a:xfrm>
          <a:prstGeom prst="rect">
            <a:avLst/>
          </a:prstGeom>
        </p:spPr>
        <p:txBody>
          <a:bodyPr>
            <a:spAutoFit/>
          </a:bodyPr>
          <a:lstStyle>
            <a:lvl1pPr>
              <a:defRPr sz="100">
                <a:solidFill>
                  <a:srgbClr val="E6E6E6"/>
                </a:solidFill>
              </a:defRPr>
            </a:lvl1pPr>
          </a:lstStyle>
          <a:p>
            <a:fld id="{8B37950E-F7D9-49D4-8201-0A96F5749215}" type="datetime4">
              <a:rPr lang="nl-NL" smtClean="0"/>
              <a:t>19 maart 2026</a:t>
            </a:fld>
            <a:endParaRPr lang="nl-NL"/>
          </a:p>
        </p:txBody>
      </p:sp>
      <p:sp>
        <p:nvSpPr>
          <p:cNvPr id="146" name="Tijdelijke aanduiding voor voettekst 2">
            <a:extLst>
              <a:ext uri="{FF2B5EF4-FFF2-40B4-BE49-F238E27FC236}">
                <a16:creationId xmlns:a16="http://schemas.microsoft.com/office/drawing/2014/main" id="{C970C9C0-2814-41BA-938D-B4F9E5E41EFB}"/>
              </a:ext>
            </a:extLst>
          </p:cNvPr>
          <p:cNvSpPr>
            <a:spLocks noGrp="1"/>
          </p:cNvSpPr>
          <p:nvPr>
            <p:ph type="ftr" sz="quarter" idx="11"/>
          </p:nvPr>
        </p:nvSpPr>
        <p:spPr>
          <a:xfrm>
            <a:off x="-84432" y="6695010"/>
            <a:ext cx="36000" cy="907941"/>
          </a:xfrm>
          <a:prstGeom prst="rect">
            <a:avLst/>
          </a:prstGeom>
        </p:spPr>
        <p:txBody>
          <a:bodyPr>
            <a:spAutoFit/>
          </a:bodyPr>
          <a:lstStyle>
            <a:lvl1pPr>
              <a:defRPr sz="100">
                <a:solidFill>
                  <a:srgbClr val="E6E6E6"/>
                </a:solidFill>
              </a:defRPr>
            </a:lvl1pPr>
          </a:lstStyle>
          <a:p>
            <a:r>
              <a:rPr lang="nl-NL"/>
              <a:t>Titel van de presentatie via &gt;Invoegen &gt;Koptekst en voettekst</a:t>
            </a:r>
          </a:p>
        </p:txBody>
      </p:sp>
      <p:sp>
        <p:nvSpPr>
          <p:cNvPr id="147" name="Tijdelijke aanduiding voor dianummer 3">
            <a:extLst>
              <a:ext uri="{FF2B5EF4-FFF2-40B4-BE49-F238E27FC236}">
                <a16:creationId xmlns:a16="http://schemas.microsoft.com/office/drawing/2014/main" id="{0B7FD4F4-2E28-41DA-B738-FB098BA4F714}"/>
              </a:ext>
            </a:extLst>
          </p:cNvPr>
          <p:cNvSpPr>
            <a:spLocks noGrp="1"/>
          </p:cNvSpPr>
          <p:nvPr>
            <p:ph type="sldNum" sz="quarter" idx="12"/>
          </p:nvPr>
        </p:nvSpPr>
        <p:spPr>
          <a:xfrm>
            <a:off x="-84432" y="6695008"/>
            <a:ext cx="36000" cy="169277"/>
          </a:xfrm>
          <a:prstGeom prst="rect">
            <a:avLst/>
          </a:prstGeom>
        </p:spPr>
        <p:txBody>
          <a:bodyPr>
            <a:spAutoFit/>
          </a:bodyPr>
          <a:lstStyle>
            <a:lvl1pPr>
              <a:defRPr sz="100">
                <a:solidFill>
                  <a:srgbClr val="E6E6E6"/>
                </a:solidFill>
              </a:defRPr>
            </a:lvl1pPr>
          </a:lstStyle>
          <a:p>
            <a:fld id="{B8626174-7854-4699-ADD6-1A80D8049B55}" type="slidenum">
              <a:rPr lang="nl-NL" smtClean="0"/>
              <a:pPr/>
              <a:t>‹nr.›</a:t>
            </a:fld>
            <a:endParaRPr lang="nl-NL"/>
          </a:p>
        </p:txBody>
      </p:sp>
      <p:sp>
        <p:nvSpPr>
          <p:cNvPr id="148" name="Titel 4">
            <a:extLst>
              <a:ext uri="{FF2B5EF4-FFF2-40B4-BE49-F238E27FC236}">
                <a16:creationId xmlns:a16="http://schemas.microsoft.com/office/drawing/2014/main" id="{D1AB2F9D-80F5-47D5-B03F-079A6920C3EA}"/>
              </a:ext>
            </a:extLst>
          </p:cNvPr>
          <p:cNvSpPr>
            <a:spLocks noGrp="1"/>
          </p:cNvSpPr>
          <p:nvPr>
            <p:ph type="title" hasCustomPrompt="1"/>
          </p:nvPr>
        </p:nvSpPr>
        <p:spPr>
          <a:xfrm>
            <a:off x="43490" y="-228203"/>
            <a:ext cx="360000" cy="153888"/>
          </a:xfrm>
          <a:prstGeom prst="rect">
            <a:avLst/>
          </a:prstGeom>
        </p:spPr>
        <p:txBody>
          <a:bodyPr lIns="0" tIns="0" rIns="0" bIns="0"/>
          <a:lstStyle>
            <a:lvl1pPr>
              <a:defRPr sz="1000">
                <a:solidFill>
                  <a:schemeClr val="bg2">
                    <a:lumMod val="75000"/>
                  </a:schemeClr>
                </a:solidFill>
              </a:defRPr>
            </a:lvl1pPr>
          </a:lstStyle>
          <a:p>
            <a:r>
              <a:rPr lang="nl-NL"/>
              <a:t>[titel]</a:t>
            </a:r>
          </a:p>
        </p:txBody>
      </p:sp>
    </p:spTree>
    <p:extLst>
      <p:ext uri="{BB962C8B-B14F-4D97-AF65-F5344CB8AC3E}">
        <p14:creationId xmlns:p14="http://schemas.microsoft.com/office/powerpoint/2010/main" val="3339593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1AA2195-3BB3-6E88-1D7C-DAFD5067176E}"/>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AC3AD2EE-DF8A-7E2B-4D7D-4320319B00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00000" y="510292"/>
            <a:ext cx="1728000" cy="589680"/>
          </a:xfrm>
          <a:prstGeom prst="rect">
            <a:avLst/>
          </a:prstGeom>
        </p:spPr>
      </p:pic>
      <p:pic>
        <p:nvPicPr>
          <p:cNvPr id="3" name="Graphic 2">
            <a:extLst>
              <a:ext uri="{FF2B5EF4-FFF2-40B4-BE49-F238E27FC236}">
                <a16:creationId xmlns:a16="http://schemas.microsoft.com/office/drawing/2014/main" id="{2C60D9CA-EB49-A582-53B5-846A965F1E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15481" y="4781481"/>
            <a:ext cx="2076519" cy="2076519"/>
          </a:xfrm>
          <a:prstGeom prst="rect">
            <a:avLst/>
          </a:prstGeom>
        </p:spPr>
      </p:pic>
      <p:sp>
        <p:nvSpPr>
          <p:cNvPr id="6" name="Title 1">
            <a:extLst>
              <a:ext uri="{FF2B5EF4-FFF2-40B4-BE49-F238E27FC236}">
                <a16:creationId xmlns:a16="http://schemas.microsoft.com/office/drawing/2014/main" id="{BC054AA3-B848-E889-B39C-CB90E6035AA6}"/>
              </a:ext>
            </a:extLst>
          </p:cNvPr>
          <p:cNvSpPr>
            <a:spLocks noGrp="1"/>
          </p:cNvSpPr>
          <p:nvPr>
            <p:ph type="ctrTitle" hasCustomPrompt="1"/>
          </p:nvPr>
        </p:nvSpPr>
        <p:spPr>
          <a:xfrm>
            <a:off x="900000" y="1433623"/>
            <a:ext cx="8144775" cy="2758635"/>
          </a:xfrm>
          <a:prstGeom prst="rect">
            <a:avLst/>
          </a:prstGeom>
        </p:spPr>
        <p:txBody>
          <a:bodyPr anchor="b">
            <a:normAutofit/>
          </a:bodyPr>
          <a:lstStyle>
            <a:lvl1pPr algn="l">
              <a:defRPr sz="6600">
                <a:solidFill>
                  <a:schemeClr val="tx2"/>
                </a:solidFill>
              </a:defRPr>
            </a:lvl1pPr>
          </a:lstStyle>
          <a:p>
            <a:r>
              <a:rPr lang="en-GB"/>
              <a:t>[</a:t>
            </a:r>
            <a:r>
              <a:rPr lang="en-GB" err="1"/>
              <a:t>titel</a:t>
            </a:r>
            <a:r>
              <a:rPr lang="en-GB"/>
              <a:t>]</a:t>
            </a:r>
            <a:endParaRPr lang="en-NL"/>
          </a:p>
        </p:txBody>
      </p:sp>
      <p:sp>
        <p:nvSpPr>
          <p:cNvPr id="7" name="Ondertitel 2">
            <a:extLst>
              <a:ext uri="{FF2B5EF4-FFF2-40B4-BE49-F238E27FC236}">
                <a16:creationId xmlns:a16="http://schemas.microsoft.com/office/drawing/2014/main" id="{501B8DBE-BB73-AC27-CA33-875C23536034}"/>
              </a:ext>
            </a:extLst>
          </p:cNvPr>
          <p:cNvSpPr>
            <a:spLocks noGrp="1"/>
          </p:cNvSpPr>
          <p:nvPr>
            <p:ph type="subTitle" idx="1" hasCustomPrompt="1"/>
          </p:nvPr>
        </p:nvSpPr>
        <p:spPr>
          <a:xfrm>
            <a:off x="950353" y="5502779"/>
            <a:ext cx="8144775" cy="584250"/>
          </a:xfrm>
        </p:spPr>
        <p:txBody>
          <a:bodyPr>
            <a:normAutofit/>
          </a:bodyPr>
          <a:lstStyle>
            <a:lvl1pPr marL="0" indent="0" algn="l">
              <a:buNone/>
              <a:defRPr sz="1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a:t>
            </a:r>
          </a:p>
        </p:txBody>
      </p:sp>
      <p:sp>
        <p:nvSpPr>
          <p:cNvPr id="13" name="Tijdelijke aanduiding voor tekst 12">
            <a:extLst>
              <a:ext uri="{FF2B5EF4-FFF2-40B4-BE49-F238E27FC236}">
                <a16:creationId xmlns:a16="http://schemas.microsoft.com/office/drawing/2014/main" id="{6FA6C80D-8DE6-ADAB-C7BA-07AFD945F0F6}"/>
              </a:ext>
            </a:extLst>
          </p:cNvPr>
          <p:cNvSpPr>
            <a:spLocks noGrp="1"/>
          </p:cNvSpPr>
          <p:nvPr>
            <p:ph type="body" sz="quarter" idx="10" hasCustomPrompt="1"/>
          </p:nvPr>
        </p:nvSpPr>
        <p:spPr>
          <a:xfrm>
            <a:off x="940306" y="4330545"/>
            <a:ext cx="8104470" cy="584200"/>
          </a:xfrm>
        </p:spPr>
        <p:txBody>
          <a:bodyPr/>
          <a:lstStyle>
            <a:lvl1pPr marL="0" indent="0">
              <a:buNone/>
              <a:defRPr>
                <a:solidFill>
                  <a:schemeClr val="tx2"/>
                </a:solidFill>
              </a:defRPr>
            </a:lvl1pPr>
          </a:lstStyle>
          <a:p>
            <a:pPr lvl="0"/>
            <a:r>
              <a:rPr lang="nl-NL"/>
              <a:t>[ondertitel]</a:t>
            </a:r>
          </a:p>
        </p:txBody>
      </p:sp>
      <p:sp>
        <p:nvSpPr>
          <p:cNvPr id="16" name="Tijdelijke aanduiding voor tekst 15">
            <a:extLst>
              <a:ext uri="{FF2B5EF4-FFF2-40B4-BE49-F238E27FC236}">
                <a16:creationId xmlns:a16="http://schemas.microsoft.com/office/drawing/2014/main" id="{E3E24751-2E07-7697-543D-BC17DE7BA637}"/>
              </a:ext>
            </a:extLst>
          </p:cNvPr>
          <p:cNvSpPr>
            <a:spLocks noGrp="1"/>
          </p:cNvSpPr>
          <p:nvPr>
            <p:ph type="body" sz="quarter" idx="11" hasCustomPrompt="1"/>
          </p:nvPr>
        </p:nvSpPr>
        <p:spPr>
          <a:xfrm>
            <a:off x="950353" y="5965872"/>
            <a:ext cx="2221843" cy="584250"/>
          </a:xfrm>
        </p:spPr>
        <p:txBody>
          <a:bodyPr>
            <a:normAutofit/>
          </a:bodyPr>
          <a:lstStyle>
            <a:lvl1pPr marL="0" indent="0">
              <a:buNone/>
              <a:defRPr sz="1800">
                <a:latin typeface="Cooper Lt BT" panose="0208050304030B020404" pitchFamily="18" charset="0"/>
              </a:defRPr>
            </a:lvl1pPr>
          </a:lstStyle>
          <a:p>
            <a:pPr lvl="0"/>
            <a:r>
              <a:rPr lang="nl-NL"/>
              <a:t>[datum]</a:t>
            </a:r>
          </a:p>
        </p:txBody>
      </p:sp>
    </p:spTree>
    <p:extLst>
      <p:ext uri="{BB962C8B-B14F-4D97-AF65-F5344CB8AC3E}">
        <p14:creationId xmlns:p14="http://schemas.microsoft.com/office/powerpoint/2010/main" val="2533402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di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CB05-DF60-5C73-2332-1456CCF023E3}"/>
              </a:ext>
            </a:extLst>
          </p:cNvPr>
          <p:cNvSpPr>
            <a:spLocks noGrp="1"/>
          </p:cNvSpPr>
          <p:nvPr>
            <p:ph type="ctrTitle" hasCustomPrompt="1"/>
          </p:nvPr>
        </p:nvSpPr>
        <p:spPr>
          <a:xfrm>
            <a:off x="3923326" y="1219200"/>
            <a:ext cx="6566873" cy="2232391"/>
          </a:xfrm>
          <a:prstGeom prst="rect">
            <a:avLst/>
          </a:prstGeom>
        </p:spPr>
        <p:txBody>
          <a:bodyPr anchor="b">
            <a:noAutofit/>
          </a:bodyPr>
          <a:lstStyle>
            <a:lvl1pPr algn="l">
              <a:lnSpc>
                <a:spcPct val="100000"/>
              </a:lnSpc>
              <a:defRPr sz="4800">
                <a:solidFill>
                  <a:schemeClr val="tx1"/>
                </a:solidFill>
              </a:defRPr>
            </a:lvl1pPr>
          </a:lstStyle>
          <a:p>
            <a:r>
              <a:rPr lang="nl-NL"/>
              <a:t>[titel 1]</a:t>
            </a:r>
            <a:endParaRPr lang="en-NL"/>
          </a:p>
        </p:txBody>
      </p:sp>
      <p:sp>
        <p:nvSpPr>
          <p:cNvPr id="4" name="Ondertitel 2">
            <a:extLst>
              <a:ext uri="{FF2B5EF4-FFF2-40B4-BE49-F238E27FC236}">
                <a16:creationId xmlns:a16="http://schemas.microsoft.com/office/drawing/2014/main" id="{B873B73A-1A14-C1D5-2D89-25F18DB04E82}"/>
              </a:ext>
            </a:extLst>
          </p:cNvPr>
          <p:cNvSpPr>
            <a:spLocks noGrp="1"/>
          </p:cNvSpPr>
          <p:nvPr>
            <p:ph type="subTitle" idx="1" hasCustomPrompt="1"/>
          </p:nvPr>
        </p:nvSpPr>
        <p:spPr>
          <a:xfrm>
            <a:off x="3923326" y="4759850"/>
            <a:ext cx="6566873" cy="584250"/>
          </a:xfrm>
        </p:spPr>
        <p:txBody>
          <a:bodyPr>
            <a:normAutofit/>
          </a:bodyPr>
          <a:lstStyle>
            <a:lvl1pPr marL="0" indent="0" algn="l">
              <a:spcBef>
                <a:spcPts val="0"/>
              </a:spcBef>
              <a:buNone/>
              <a:defRPr sz="2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Ondertitel[ondertitel of datum]</a:t>
            </a:r>
          </a:p>
        </p:txBody>
      </p:sp>
      <p:sp>
        <p:nvSpPr>
          <p:cNvPr id="14" name="Tijdelijke aanduiding voor tekst 13">
            <a:extLst>
              <a:ext uri="{FF2B5EF4-FFF2-40B4-BE49-F238E27FC236}">
                <a16:creationId xmlns:a16="http://schemas.microsoft.com/office/drawing/2014/main" id="{FD1BCABA-47E0-A310-F24B-7453565F0792}"/>
              </a:ext>
            </a:extLst>
          </p:cNvPr>
          <p:cNvSpPr>
            <a:spLocks noGrp="1"/>
          </p:cNvSpPr>
          <p:nvPr>
            <p:ph type="body" sz="quarter" idx="12" hasCustomPrompt="1"/>
          </p:nvPr>
        </p:nvSpPr>
        <p:spPr>
          <a:xfrm>
            <a:off x="3922713" y="3513068"/>
            <a:ext cx="6566400" cy="1107996"/>
          </a:xfrm>
        </p:spPr>
        <p:txBody>
          <a:bodyPr>
            <a:spAutoFit/>
          </a:bodyPr>
          <a:lstStyle>
            <a:lvl1pPr marL="0" indent="0">
              <a:buNone/>
              <a:defRPr sz="7200">
                <a:solidFill>
                  <a:schemeClr val="tx2"/>
                </a:solidFill>
                <a:latin typeface="+mj-lt"/>
              </a:defRPr>
            </a:lvl1pPr>
          </a:lstStyle>
          <a:p>
            <a:pPr lvl="0"/>
            <a:r>
              <a:rPr lang="nl-NL"/>
              <a:t>[titel 2]</a:t>
            </a:r>
          </a:p>
        </p:txBody>
      </p:sp>
      <p:sp>
        <p:nvSpPr>
          <p:cNvPr id="12" name="Tijdelijke aanduiding voor afbeelding 11">
            <a:extLst>
              <a:ext uri="{FF2B5EF4-FFF2-40B4-BE49-F238E27FC236}">
                <a16:creationId xmlns:a16="http://schemas.microsoft.com/office/drawing/2014/main" id="{3721FC4A-C6B8-F27F-946C-C457AE2883A4}"/>
              </a:ext>
            </a:extLst>
          </p:cNvPr>
          <p:cNvSpPr>
            <a:spLocks noGrp="1"/>
          </p:cNvSpPr>
          <p:nvPr>
            <p:ph type="pic" sz="quarter" idx="13"/>
          </p:nvPr>
        </p:nvSpPr>
        <p:spPr>
          <a:xfrm>
            <a:off x="1" y="0"/>
            <a:ext cx="3411767" cy="6858000"/>
          </a:xfrm>
          <a:custGeom>
            <a:avLst/>
            <a:gdLst>
              <a:gd name="connsiteX0" fmla="*/ 7826 w 3411767"/>
              <a:gd name="connsiteY0" fmla="*/ 0 h 6858000"/>
              <a:gd name="connsiteX1" fmla="*/ 3411767 w 3411767"/>
              <a:gd name="connsiteY1" fmla="*/ 3429000 h 6858000"/>
              <a:gd name="connsiteX2" fmla="*/ 7826 w 3411767"/>
              <a:gd name="connsiteY2" fmla="*/ 6858000 h 6858000"/>
              <a:gd name="connsiteX3" fmla="*/ 0 w 3411767"/>
              <a:gd name="connsiteY3" fmla="*/ 6850116 h 6858000"/>
              <a:gd name="connsiteX4" fmla="*/ 0 w 3411767"/>
              <a:gd name="connsiteY4" fmla="*/ 7884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1767" h="6858000">
                <a:moveTo>
                  <a:pt x="7826" y="0"/>
                </a:moveTo>
                <a:lnTo>
                  <a:pt x="3411767" y="3429000"/>
                </a:lnTo>
                <a:lnTo>
                  <a:pt x="7826" y="6858000"/>
                </a:lnTo>
                <a:lnTo>
                  <a:pt x="0" y="6850116"/>
                </a:lnTo>
                <a:lnTo>
                  <a:pt x="0" y="7884"/>
                </a:lnTo>
                <a:close/>
              </a:path>
            </a:pathLst>
          </a:custGeom>
          <a:solidFill>
            <a:schemeClr val="accent2">
              <a:lumMod val="10000"/>
              <a:lumOff val="90000"/>
            </a:schemeClr>
          </a:solidFill>
        </p:spPr>
        <p:txBody>
          <a:bodyPr wrap="square" lIns="108000" bIns="1476000" anchor="ctr" anchorCtr="0">
            <a:noAutofit/>
          </a:bodyPr>
          <a:lstStyle>
            <a:lvl1pPr marL="0" indent="0">
              <a:buFontTx/>
              <a:buNone/>
              <a:defRPr sz="1600"/>
            </a:lvl1pPr>
          </a:lstStyle>
          <a:p>
            <a:endParaRPr lang="nl-NL"/>
          </a:p>
        </p:txBody>
      </p:sp>
      <p:pic>
        <p:nvPicPr>
          <p:cNvPr id="5" name="Logo">
            <a:extLst>
              <a:ext uri="{FF2B5EF4-FFF2-40B4-BE49-F238E27FC236}">
                <a16:creationId xmlns:a16="http://schemas.microsoft.com/office/drawing/2014/main" id="{E56B361B-B13A-16AB-9DAB-8FC5CE4BB6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71500" y="481717"/>
            <a:ext cx="1728000" cy="589680"/>
          </a:xfrm>
          <a:prstGeom prst="rect">
            <a:avLst/>
          </a:prstGeom>
        </p:spPr>
      </p:pic>
    </p:spTree>
    <p:extLst>
      <p:ext uri="{BB962C8B-B14F-4D97-AF65-F5344CB8AC3E}">
        <p14:creationId xmlns:p14="http://schemas.microsoft.com/office/powerpoint/2010/main" val="6809426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endParaRPr lang="nl-NL"/>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endParaRPr lang="nl-NL"/>
          </a:p>
        </p:txBody>
      </p:sp>
      <p:pic>
        <p:nvPicPr>
          <p:cNvPr id="4" name="Graphic 3">
            <a:extLst>
              <a:ext uri="{FF2B5EF4-FFF2-40B4-BE49-F238E27FC236}">
                <a16:creationId xmlns:a16="http://schemas.microsoft.com/office/drawing/2014/main" id="{C98EEACF-EFAF-96BD-919F-35795F14ED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8799" y="3422319"/>
            <a:ext cx="3435681" cy="3435681"/>
          </a:xfrm>
          <a:prstGeom prst="rect">
            <a:avLst/>
          </a:prstGeom>
        </p:spPr>
      </p:pic>
      <p:pic>
        <p:nvPicPr>
          <p:cNvPr id="7" name="Graphic 6">
            <a:extLst>
              <a:ext uri="{FF2B5EF4-FFF2-40B4-BE49-F238E27FC236}">
                <a16:creationId xmlns:a16="http://schemas.microsoft.com/office/drawing/2014/main" id="{7218C0DF-6B04-9D21-9920-A28E4F5981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416745" y="-15803"/>
            <a:ext cx="3435681" cy="3435681"/>
          </a:xfrm>
          <a:prstGeom prst="rect">
            <a:avLst/>
          </a:prstGeom>
        </p:spPr>
      </p:pic>
    </p:spTree>
    <p:extLst>
      <p:ext uri="{BB962C8B-B14F-4D97-AF65-F5344CB8AC3E}">
        <p14:creationId xmlns:p14="http://schemas.microsoft.com/office/powerpoint/2010/main" val="39332612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hasCustomPrompt="1"/>
          </p:nvPr>
        </p:nvSpPr>
        <p:spPr>
          <a:xfrm>
            <a:off x="2278743" y="1542228"/>
            <a:ext cx="7712810" cy="3310079"/>
          </a:xfrm>
        </p:spPr>
        <p:txBody>
          <a:bodyPr anchor="ctr" anchorCtr="0">
            <a:normAutofit/>
          </a:bodyPr>
          <a:lstStyle>
            <a:lvl1pPr marL="0" indent="0">
              <a:lnSpc>
                <a:spcPct val="107000"/>
              </a:lnSpc>
              <a:spcBef>
                <a:spcPts val="0"/>
              </a:spcBef>
              <a:buNone/>
              <a:defRPr sz="4000">
                <a:solidFill>
                  <a:schemeClr val="tx1"/>
                </a:solidFill>
                <a:latin typeface="Cooper Lt BT" panose="0208050304030B020404" pitchFamily="18" charset="0"/>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[quote]</a:t>
            </a:r>
          </a:p>
        </p:txBody>
      </p:sp>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4" name="Graphic 3">
            <a:extLst>
              <a:ext uri="{FF2B5EF4-FFF2-40B4-BE49-F238E27FC236}">
                <a16:creationId xmlns:a16="http://schemas.microsoft.com/office/drawing/2014/main" id="{127F536F-B51A-8D36-F0DE-C5DB140686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pic>
        <p:nvPicPr>
          <p:cNvPr id="7" name="Logo">
            <a:extLst>
              <a:ext uri="{FF2B5EF4-FFF2-40B4-BE49-F238E27FC236}">
                <a16:creationId xmlns:a16="http://schemas.microsoft.com/office/drawing/2014/main" id="{BB5098CC-1014-CBD4-5381-42045D0F149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5000267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ussendia">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5A946707-9F36-2CA7-BA77-E730397F0AAA}"/>
              </a:ext>
            </a:extLst>
          </p:cNvPr>
          <p:cNvSpPr>
            <a:spLocks noGrp="1"/>
          </p:cNvSpPr>
          <p:nvPr>
            <p:ph type="pic" idx="14"/>
          </p:nvPr>
        </p:nvSpPr>
        <p:spPr>
          <a:xfrm>
            <a:off x="4522381" y="-6538"/>
            <a:ext cx="7669619" cy="6864537"/>
          </a:xfrm>
          <a:prstGeom prst="rect">
            <a:avLst/>
          </a:prstGeom>
          <a:solidFill>
            <a:schemeClr val="accent2">
              <a:lumMod val="10000"/>
              <a:lumOff val="90000"/>
            </a:schemeClr>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2" name="Tijdelijke aanduiding voor dianummer 1">
            <a:extLst>
              <a:ext uri="{FF2B5EF4-FFF2-40B4-BE49-F238E27FC236}">
                <a16:creationId xmlns:a16="http://schemas.microsoft.com/office/drawing/2014/main" id="{D62976FA-3DAF-2CC5-B631-AE73A38B9CC4}"/>
              </a:ext>
            </a:extLst>
          </p:cNvPr>
          <p:cNvSpPr>
            <a:spLocks noGrp="1"/>
          </p:cNvSpPr>
          <p:nvPr>
            <p:ph type="sldNum" sz="quarter" idx="15"/>
          </p:nvPr>
        </p:nvSpPr>
        <p:spPr>
          <a:xfrm>
            <a:off x="476045" y="6370918"/>
            <a:ext cx="360000" cy="184666"/>
          </a:xfrm>
        </p:spPr>
        <p:txBody>
          <a:bodyPr/>
          <a:lstStyle>
            <a:lvl1pPr>
              <a:defRPr>
                <a:solidFill>
                  <a:schemeClr val="tx1"/>
                </a:solidFill>
              </a:defRPr>
            </a:lvl1pPr>
          </a:lstStyle>
          <a:p>
            <a:fld id="{51C5D536-50B7-4CE6-B44E-3B56F0A7BD1A}" type="slidenum">
              <a:rPr lang="nl-NL" smtClean="0"/>
              <a:pPr/>
              <a:t>‹nr.›</a:t>
            </a:fld>
            <a:endParaRPr lang="nl-NL"/>
          </a:p>
        </p:txBody>
      </p:sp>
      <p:sp>
        <p:nvSpPr>
          <p:cNvPr id="7" name="Tekstvak 6">
            <a:extLst>
              <a:ext uri="{FF2B5EF4-FFF2-40B4-BE49-F238E27FC236}">
                <a16:creationId xmlns:a16="http://schemas.microsoft.com/office/drawing/2014/main" id="{BB34A02B-BFFA-A885-2477-10F9028A17BF}"/>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over het tekstdeel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9" name="Tijdelijke aanduiding voor tekst 8">
            <a:extLst>
              <a:ext uri="{FF2B5EF4-FFF2-40B4-BE49-F238E27FC236}">
                <a16:creationId xmlns:a16="http://schemas.microsoft.com/office/drawing/2014/main" id="{0CB0E648-8ABB-7D43-2D05-23D0A312BE1B}"/>
              </a:ext>
            </a:extLst>
          </p:cNvPr>
          <p:cNvSpPr>
            <a:spLocks noGrp="1"/>
          </p:cNvSpPr>
          <p:nvPr>
            <p:ph type="body" sz="quarter" idx="16"/>
          </p:nvPr>
        </p:nvSpPr>
        <p:spPr>
          <a:xfrm>
            <a:off x="449944" y="1800225"/>
            <a:ext cx="3547270" cy="4019550"/>
          </a:xfrm>
        </p:spPr>
        <p:txBody>
          <a:bodyPr/>
          <a:lstStyle>
            <a:lvl1pPr marL="0" indent="0">
              <a:buNone/>
              <a:defRPr>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p:txBody>
      </p:sp>
      <p:sp>
        <p:nvSpPr>
          <p:cNvPr id="10" name="Titel 9">
            <a:extLst>
              <a:ext uri="{FF2B5EF4-FFF2-40B4-BE49-F238E27FC236}">
                <a16:creationId xmlns:a16="http://schemas.microsoft.com/office/drawing/2014/main" id="{CEED97D7-B613-8457-6DD7-9845D6D9A34D}"/>
              </a:ext>
            </a:extLst>
          </p:cNvPr>
          <p:cNvSpPr>
            <a:spLocks noGrp="1"/>
          </p:cNvSpPr>
          <p:nvPr>
            <p:ph type="title"/>
          </p:nvPr>
        </p:nvSpPr>
        <p:spPr>
          <a:xfrm>
            <a:off x="449944" y="660400"/>
            <a:ext cx="3547270" cy="1030288"/>
          </a:xfrm>
          <a:prstGeom prst="rect">
            <a:avLst/>
          </a:prstGeom>
        </p:spPr>
        <p:txBody>
          <a:bodyPr/>
          <a:lstStyle>
            <a:lvl1pPr>
              <a:defRPr>
                <a:solidFill>
                  <a:schemeClr val="tx1"/>
                </a:solidFill>
              </a:defRPr>
            </a:lvl1pPr>
          </a:lstStyle>
          <a:p>
            <a:r>
              <a:rPr lang="nl-NL"/>
              <a:t>Klik om stijl te bewerken</a:t>
            </a:r>
          </a:p>
        </p:txBody>
      </p:sp>
    </p:spTree>
    <p:extLst>
      <p:ext uri="{BB962C8B-B14F-4D97-AF65-F5344CB8AC3E}">
        <p14:creationId xmlns:p14="http://schemas.microsoft.com/office/powerpoint/2010/main" val="36970305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escheider">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8BBE2B1-E710-785E-AD2E-2DC622062DCA}"/>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4" name="Titel 1">
            <a:extLst>
              <a:ext uri="{FF2B5EF4-FFF2-40B4-BE49-F238E27FC236}">
                <a16:creationId xmlns:a16="http://schemas.microsoft.com/office/drawing/2014/main" id="{3620CD77-6FD8-B9DB-73E9-6A75BD5D8D04}"/>
              </a:ext>
            </a:extLst>
          </p:cNvPr>
          <p:cNvSpPr>
            <a:spLocks noGrp="1"/>
          </p:cNvSpPr>
          <p:nvPr>
            <p:ph type="title" hasCustomPrompt="1"/>
          </p:nvPr>
        </p:nvSpPr>
        <p:spPr>
          <a:xfrm>
            <a:off x="900000" y="726962"/>
            <a:ext cx="10515860" cy="276999"/>
          </a:xfrm>
        </p:spPr>
        <p:txBody>
          <a:bodyPr/>
          <a:lstStyle>
            <a:lvl1pPr>
              <a:defRPr sz="2000">
                <a:latin typeface="+mn-lt"/>
              </a:defRPr>
            </a:lvl1pPr>
          </a:lstStyle>
          <a:p>
            <a:r>
              <a:rPr lang="nl-NL"/>
              <a:t>[Gebruik deze dia als sectiescheider]</a:t>
            </a:r>
          </a:p>
        </p:txBody>
      </p:sp>
      <p:pic>
        <p:nvPicPr>
          <p:cNvPr id="5" name="Graphic 4">
            <a:extLst>
              <a:ext uri="{FF2B5EF4-FFF2-40B4-BE49-F238E27FC236}">
                <a16:creationId xmlns:a16="http://schemas.microsoft.com/office/drawing/2014/main" id="{009C80A9-D8F6-0496-BB6B-3C751A9FC5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
        <p:nvSpPr>
          <p:cNvPr id="6" name="Tijdelijke aanduiding voor tekst 8">
            <a:extLst>
              <a:ext uri="{FF2B5EF4-FFF2-40B4-BE49-F238E27FC236}">
                <a16:creationId xmlns:a16="http://schemas.microsoft.com/office/drawing/2014/main" id="{4D47FE1F-C2EC-4370-2154-CAA9FEB42C01}"/>
              </a:ext>
            </a:extLst>
          </p:cNvPr>
          <p:cNvSpPr>
            <a:spLocks noGrp="1"/>
          </p:cNvSpPr>
          <p:nvPr>
            <p:ph type="body" sz="quarter" idx="11" hasCustomPrompt="1"/>
          </p:nvPr>
        </p:nvSpPr>
        <p:spPr>
          <a:xfrm>
            <a:off x="900000" y="2820959"/>
            <a:ext cx="7712810" cy="3310079"/>
          </a:xfrm>
        </p:spPr>
        <p:txBody>
          <a:bodyPr anchor="ctr" anchorCtr="0">
            <a:normAutofit/>
          </a:bodyPr>
          <a:lstStyle>
            <a:lvl1pPr marL="0" indent="0">
              <a:lnSpc>
                <a:spcPct val="107000"/>
              </a:lnSpc>
              <a:spcBef>
                <a:spcPts val="0"/>
              </a:spcBef>
              <a:buNone/>
              <a:defRPr sz="4000">
                <a:solidFill>
                  <a:schemeClr val="tx1"/>
                </a:solidFill>
                <a:latin typeface="+mj-lt"/>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[Titel]</a:t>
            </a:r>
          </a:p>
        </p:txBody>
      </p:sp>
    </p:spTree>
    <p:extLst>
      <p:ext uri="{BB962C8B-B14F-4D97-AF65-F5344CB8AC3E}">
        <p14:creationId xmlns:p14="http://schemas.microsoft.com/office/powerpoint/2010/main" val="12794608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inddia">
    <p:bg>
      <p:bgPr>
        <a:solidFill>
          <a:schemeClr val="bg1"/>
        </a:solidFill>
        <a:effectLst/>
      </p:bgPr>
    </p:bg>
    <p:spTree>
      <p:nvGrpSpPr>
        <p:cNvPr id="1" name=""/>
        <p:cNvGrpSpPr/>
        <p:nvPr/>
      </p:nvGrpSpPr>
      <p:grpSpPr>
        <a:xfrm>
          <a:off x="0" y="0"/>
          <a:ext cx="0" cy="0"/>
          <a:chOff x="0" y="0"/>
          <a:chExt cx="0" cy="0"/>
        </a:xfrm>
      </p:grpSpPr>
      <p:sp>
        <p:nvSpPr>
          <p:cNvPr id="7" name="Tips">
            <a:extLst>
              <a:ext uri="{FF2B5EF4-FFF2-40B4-BE49-F238E27FC236}">
                <a16:creationId xmlns:a16="http://schemas.microsoft.com/office/drawing/2014/main" id="{CF4BFBB2-A9DF-6ED0-B6DE-D72DE6A0263B}"/>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links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0B68CAB0-07A3-F472-F8E5-B4B58ED2512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96000" y="2602423"/>
            <a:ext cx="4825119" cy="1646572"/>
          </a:xfrm>
          <a:prstGeom prst="rect">
            <a:avLst/>
          </a:prstGeom>
        </p:spPr>
      </p:pic>
      <p:pic>
        <p:nvPicPr>
          <p:cNvPr id="9" name="Graphic 8">
            <a:extLst>
              <a:ext uri="{FF2B5EF4-FFF2-40B4-BE49-F238E27FC236}">
                <a16:creationId xmlns:a16="http://schemas.microsoft.com/office/drawing/2014/main" id="{451AAA51-25AB-ECAE-D3D9-8A9E96BD409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528382" y="5841634"/>
            <a:ext cx="2253211" cy="751773"/>
          </a:xfrm>
          <a:prstGeom prst="rect">
            <a:avLst/>
          </a:prstGeom>
        </p:spPr>
      </p:pic>
      <p:pic>
        <p:nvPicPr>
          <p:cNvPr id="2" name="Graphic 1">
            <a:extLst>
              <a:ext uri="{FF2B5EF4-FFF2-40B4-BE49-F238E27FC236}">
                <a16:creationId xmlns:a16="http://schemas.microsoft.com/office/drawing/2014/main" id="{CF2E618E-E055-424C-CA81-DF8A45DF4D6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258315" y="2268456"/>
            <a:ext cx="2285999" cy="2285999"/>
          </a:xfrm>
          <a:prstGeom prst="rect">
            <a:avLst/>
          </a:prstGeom>
        </p:spPr>
      </p:pic>
      <p:pic>
        <p:nvPicPr>
          <p:cNvPr id="4" name="Graphic 3">
            <a:extLst>
              <a:ext uri="{FF2B5EF4-FFF2-40B4-BE49-F238E27FC236}">
                <a16:creationId xmlns:a16="http://schemas.microsoft.com/office/drawing/2014/main" id="{2553FFCF-056A-BD7B-9674-1B3A1F74152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270601" y="2500"/>
            <a:ext cx="2278673" cy="2286934"/>
          </a:xfrm>
          <a:prstGeom prst="rect">
            <a:avLst/>
          </a:prstGeom>
        </p:spPr>
      </p:pic>
      <p:pic>
        <p:nvPicPr>
          <p:cNvPr id="10" name="Graphic 9">
            <a:extLst>
              <a:ext uri="{FF2B5EF4-FFF2-40B4-BE49-F238E27FC236}">
                <a16:creationId xmlns:a16="http://schemas.microsoft.com/office/drawing/2014/main" id="{AE5603BF-9608-A171-78EE-5C2D3DA68A93}"/>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5830" y="2288500"/>
            <a:ext cx="2294453" cy="2294453"/>
          </a:xfrm>
          <a:prstGeom prst="rect">
            <a:avLst/>
          </a:prstGeom>
        </p:spPr>
      </p:pic>
      <p:pic>
        <p:nvPicPr>
          <p:cNvPr id="12" name="Graphic 11">
            <a:extLst>
              <a:ext uri="{FF2B5EF4-FFF2-40B4-BE49-F238E27FC236}">
                <a16:creationId xmlns:a16="http://schemas.microsoft.com/office/drawing/2014/main" id="{C6C3EAE3-3DF1-83A1-B6E0-7B006083EE52}"/>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4519" y="4528206"/>
            <a:ext cx="2311830" cy="2329813"/>
          </a:xfrm>
          <a:prstGeom prst="rect">
            <a:avLst/>
          </a:prstGeom>
        </p:spPr>
      </p:pic>
      <p:pic>
        <p:nvPicPr>
          <p:cNvPr id="18" name="Graphic 17">
            <a:extLst>
              <a:ext uri="{FF2B5EF4-FFF2-40B4-BE49-F238E27FC236}">
                <a16:creationId xmlns:a16="http://schemas.microsoft.com/office/drawing/2014/main" id="{A1983F7C-C190-F9F8-C12C-4AC8143C53B1}"/>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34519" y="-6610"/>
            <a:ext cx="2301829" cy="2303932"/>
          </a:xfrm>
          <a:prstGeom prst="rect">
            <a:avLst/>
          </a:prstGeom>
        </p:spPr>
      </p:pic>
      <p:pic>
        <p:nvPicPr>
          <p:cNvPr id="20" name="Graphic 19">
            <a:extLst>
              <a:ext uri="{FF2B5EF4-FFF2-40B4-BE49-F238E27FC236}">
                <a16:creationId xmlns:a16="http://schemas.microsoft.com/office/drawing/2014/main" id="{5DD4B32C-A470-465F-617B-20C5688E40D6}"/>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2266646" y="4529232"/>
            <a:ext cx="2278673" cy="2328768"/>
          </a:xfrm>
          <a:prstGeom prst="rect">
            <a:avLst/>
          </a:prstGeom>
        </p:spPr>
      </p:pic>
    </p:spTree>
    <p:extLst>
      <p:ext uri="{BB962C8B-B14F-4D97-AF65-F5344CB8AC3E}">
        <p14:creationId xmlns:p14="http://schemas.microsoft.com/office/powerpoint/2010/main" val="22385510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1382533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6068306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8569179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8883958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7985124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7788172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8820352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4550820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5938850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8375673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419014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eldia">
    <p:bg>
      <p:bgPr>
        <a:solidFill>
          <a:srgbClr val="F4D9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7CB05-DF60-5C73-2332-1456CCF023E3}"/>
              </a:ext>
            </a:extLst>
          </p:cNvPr>
          <p:cNvSpPr>
            <a:spLocks noGrp="1"/>
          </p:cNvSpPr>
          <p:nvPr>
            <p:ph type="ctrTitle"/>
          </p:nvPr>
        </p:nvSpPr>
        <p:spPr>
          <a:xfrm>
            <a:off x="838199" y="1122363"/>
            <a:ext cx="8144775" cy="4496310"/>
          </a:xfrm>
        </p:spPr>
        <p:txBody>
          <a:bodyPr anchor="b">
            <a:normAutofit/>
          </a:bodyPr>
          <a:lstStyle>
            <a:lvl1pPr algn="l">
              <a:defRPr sz="7200">
                <a:solidFill>
                  <a:srgbClr val="DD784B"/>
                </a:solidFill>
              </a:defRPr>
            </a:lvl1pPr>
          </a:lstStyle>
          <a:p>
            <a:r>
              <a:rPr lang="nl-NL"/>
              <a:t>Klik om stijl te bewerken</a:t>
            </a:r>
            <a:endParaRPr lang="en-NL"/>
          </a:p>
        </p:txBody>
      </p:sp>
      <p:sp>
        <p:nvSpPr>
          <p:cNvPr id="39" name="Date Placeholder 3">
            <a:extLst>
              <a:ext uri="{FF2B5EF4-FFF2-40B4-BE49-F238E27FC236}">
                <a16:creationId xmlns:a16="http://schemas.microsoft.com/office/drawing/2014/main" id="{7201E3D5-EC63-7683-F099-FC029D9CC279}"/>
              </a:ext>
            </a:extLst>
          </p:cNvPr>
          <p:cNvSpPr txBox="1">
            <a:spLocks/>
          </p:cNvSpPr>
          <p:nvPr userDrawn="1"/>
        </p:nvSpPr>
        <p:spPr>
          <a:xfrm>
            <a:off x="779453" y="5742666"/>
            <a:ext cx="2743200" cy="300899"/>
          </a:xfrm>
          <a:prstGeom prst="rect">
            <a:avLst/>
          </a:prstGeom>
        </p:spPr>
        <p:txBody>
          <a:bodyPr/>
          <a:lstStyle>
            <a:defPPr>
              <a:defRPr lang="en-NL"/>
            </a:defPPr>
            <a:lvl1pPr marL="0" algn="l" defTabSz="914400" rtl="0" eaLnBrk="1" latinLnBrk="0" hangingPunct="1">
              <a:defRPr sz="1400" kern="1200">
                <a:solidFill>
                  <a:schemeClr val="bg1"/>
                </a:solidFill>
                <a:latin typeface="Filson Pro Book" panose="02000000000000000000"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A79951-4301-784C-A75E-1C1659806D84}" type="datetime3">
              <a:rPr lang="en-US" sz="1800" smtClean="0">
                <a:solidFill>
                  <a:schemeClr val="tx1"/>
                </a:solidFill>
                <a:latin typeface="COOPER LIGHT BT" panose="0208050304030B020404" pitchFamily="18" charset="0"/>
              </a:rPr>
              <a:t>19 March 2026</a:t>
            </a:fld>
            <a:endParaRPr lang="en-NL" sz="1800">
              <a:solidFill>
                <a:schemeClr val="tx1"/>
              </a:solidFill>
              <a:latin typeface="Cooper Black" panose="0208090404030B020404" pitchFamily="18" charset="77"/>
            </a:endParaRPr>
          </a:p>
        </p:txBody>
      </p:sp>
      <p:pic>
        <p:nvPicPr>
          <p:cNvPr id="5" name="Graphic 4">
            <a:extLst>
              <a:ext uri="{FF2B5EF4-FFF2-40B4-BE49-F238E27FC236}">
                <a16:creationId xmlns:a16="http://schemas.microsoft.com/office/drawing/2014/main" id="{3A4BDB7B-C0F7-A863-245F-65016727198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251244" y="3917244"/>
            <a:ext cx="2940756" cy="2940756"/>
          </a:xfrm>
          <a:prstGeom prst="rect">
            <a:avLst/>
          </a:prstGeom>
        </p:spPr>
      </p:pic>
      <p:pic>
        <p:nvPicPr>
          <p:cNvPr id="6" name="Graphic 5">
            <a:extLst>
              <a:ext uri="{FF2B5EF4-FFF2-40B4-BE49-F238E27FC236}">
                <a16:creationId xmlns:a16="http://schemas.microsoft.com/office/drawing/2014/main" id="{B1CFD049-5967-5D3D-BBE5-A86CB7447F6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1850" y="713168"/>
            <a:ext cx="1713795" cy="584249"/>
          </a:xfrm>
          <a:prstGeom prst="rect">
            <a:avLst/>
          </a:prstGeom>
        </p:spPr>
      </p:pic>
    </p:spTree>
    <p:extLst>
      <p:ext uri="{BB962C8B-B14F-4D97-AF65-F5344CB8AC3E}">
        <p14:creationId xmlns:p14="http://schemas.microsoft.com/office/powerpoint/2010/main" val="14173991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1AA2195-3BB3-6E88-1D7C-DAFD5067176E}"/>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8" name="Logo">
            <a:extLst>
              <a:ext uri="{FF2B5EF4-FFF2-40B4-BE49-F238E27FC236}">
                <a16:creationId xmlns:a16="http://schemas.microsoft.com/office/drawing/2014/main" id="{AC3AD2EE-DF8A-7E2B-4D7D-4320319B00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00000" y="510292"/>
            <a:ext cx="1728000" cy="589680"/>
          </a:xfrm>
          <a:prstGeom prst="rect">
            <a:avLst/>
          </a:prstGeom>
        </p:spPr>
      </p:pic>
      <p:pic>
        <p:nvPicPr>
          <p:cNvPr id="6" name="Graphic 5">
            <a:extLst>
              <a:ext uri="{FF2B5EF4-FFF2-40B4-BE49-F238E27FC236}">
                <a16:creationId xmlns:a16="http://schemas.microsoft.com/office/drawing/2014/main" id="{2B4CE1D8-3338-C7E7-FAD4-E460C41C03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36017" y="4902017"/>
            <a:ext cx="1955983" cy="1955983"/>
          </a:xfrm>
          <a:prstGeom prst="rect">
            <a:avLst/>
          </a:prstGeom>
        </p:spPr>
      </p:pic>
      <p:sp>
        <p:nvSpPr>
          <p:cNvPr id="2" name="Title 1">
            <a:extLst>
              <a:ext uri="{FF2B5EF4-FFF2-40B4-BE49-F238E27FC236}">
                <a16:creationId xmlns:a16="http://schemas.microsoft.com/office/drawing/2014/main" id="{74CEC27C-C3E7-A662-B74E-0BBDDF138EDB}"/>
              </a:ext>
            </a:extLst>
          </p:cNvPr>
          <p:cNvSpPr>
            <a:spLocks noGrp="1"/>
          </p:cNvSpPr>
          <p:nvPr>
            <p:ph type="ctrTitle" hasCustomPrompt="1"/>
          </p:nvPr>
        </p:nvSpPr>
        <p:spPr>
          <a:xfrm>
            <a:off x="900000" y="1433623"/>
            <a:ext cx="8144775" cy="2758635"/>
          </a:xfrm>
          <a:prstGeom prst="rect">
            <a:avLst/>
          </a:prstGeom>
        </p:spPr>
        <p:txBody>
          <a:bodyPr anchor="b">
            <a:normAutofit/>
          </a:bodyPr>
          <a:lstStyle>
            <a:lvl1pPr algn="l">
              <a:defRPr sz="6600">
                <a:solidFill>
                  <a:schemeClr val="tx2"/>
                </a:solidFill>
              </a:defRPr>
            </a:lvl1pPr>
          </a:lstStyle>
          <a:p>
            <a:r>
              <a:rPr lang="en-GB"/>
              <a:t>[</a:t>
            </a:r>
            <a:r>
              <a:rPr lang="en-GB" err="1"/>
              <a:t>titel</a:t>
            </a:r>
            <a:r>
              <a:rPr lang="en-GB"/>
              <a:t>]</a:t>
            </a:r>
            <a:endParaRPr lang="en-NL"/>
          </a:p>
        </p:txBody>
      </p:sp>
      <p:sp>
        <p:nvSpPr>
          <p:cNvPr id="3" name="Ondertitel 2">
            <a:extLst>
              <a:ext uri="{FF2B5EF4-FFF2-40B4-BE49-F238E27FC236}">
                <a16:creationId xmlns:a16="http://schemas.microsoft.com/office/drawing/2014/main" id="{4D7293B7-4B2E-195A-030B-217A2D1FCB5F}"/>
              </a:ext>
            </a:extLst>
          </p:cNvPr>
          <p:cNvSpPr>
            <a:spLocks noGrp="1"/>
          </p:cNvSpPr>
          <p:nvPr>
            <p:ph type="subTitle" idx="1" hasCustomPrompt="1"/>
          </p:nvPr>
        </p:nvSpPr>
        <p:spPr>
          <a:xfrm>
            <a:off x="950353" y="5502779"/>
            <a:ext cx="8144775" cy="584250"/>
          </a:xfrm>
        </p:spPr>
        <p:txBody>
          <a:bodyPr>
            <a:normAutofit/>
          </a:bodyPr>
          <a:lstStyle>
            <a:lvl1pPr marL="0" indent="0" algn="l">
              <a:buNone/>
              <a:defRPr sz="1800">
                <a:latin typeface="Cooper Lt BT" panose="0208050304030B0204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[naam]</a:t>
            </a:r>
          </a:p>
        </p:txBody>
      </p:sp>
      <p:sp>
        <p:nvSpPr>
          <p:cNvPr id="4" name="Tijdelijke aanduiding voor tekst 12">
            <a:extLst>
              <a:ext uri="{FF2B5EF4-FFF2-40B4-BE49-F238E27FC236}">
                <a16:creationId xmlns:a16="http://schemas.microsoft.com/office/drawing/2014/main" id="{94A98B35-375B-1819-CE2A-8C2C445F810F}"/>
              </a:ext>
            </a:extLst>
          </p:cNvPr>
          <p:cNvSpPr>
            <a:spLocks noGrp="1"/>
          </p:cNvSpPr>
          <p:nvPr>
            <p:ph type="body" sz="quarter" idx="10" hasCustomPrompt="1"/>
          </p:nvPr>
        </p:nvSpPr>
        <p:spPr>
          <a:xfrm>
            <a:off x="940306" y="4330545"/>
            <a:ext cx="8104470" cy="584200"/>
          </a:xfrm>
        </p:spPr>
        <p:txBody>
          <a:bodyPr/>
          <a:lstStyle>
            <a:lvl1pPr marL="0" indent="0">
              <a:buNone/>
              <a:defRPr>
                <a:solidFill>
                  <a:schemeClr val="tx2"/>
                </a:solidFill>
              </a:defRPr>
            </a:lvl1pPr>
          </a:lstStyle>
          <a:p>
            <a:pPr lvl="0"/>
            <a:r>
              <a:rPr lang="nl-NL"/>
              <a:t>[ondertitel]</a:t>
            </a:r>
          </a:p>
        </p:txBody>
      </p:sp>
      <p:sp>
        <p:nvSpPr>
          <p:cNvPr id="12" name="Tijdelijke aanduiding voor tekst 15">
            <a:extLst>
              <a:ext uri="{FF2B5EF4-FFF2-40B4-BE49-F238E27FC236}">
                <a16:creationId xmlns:a16="http://schemas.microsoft.com/office/drawing/2014/main" id="{839DC652-DEDD-7AEA-1CDB-EEE04E55D1DD}"/>
              </a:ext>
            </a:extLst>
          </p:cNvPr>
          <p:cNvSpPr>
            <a:spLocks noGrp="1"/>
          </p:cNvSpPr>
          <p:nvPr>
            <p:ph type="body" sz="quarter" idx="11" hasCustomPrompt="1"/>
          </p:nvPr>
        </p:nvSpPr>
        <p:spPr>
          <a:xfrm>
            <a:off x="950353" y="5965872"/>
            <a:ext cx="2221843" cy="584250"/>
          </a:xfrm>
        </p:spPr>
        <p:txBody>
          <a:bodyPr>
            <a:normAutofit/>
          </a:bodyPr>
          <a:lstStyle>
            <a:lvl1pPr marL="0" indent="0">
              <a:buNone/>
              <a:defRPr sz="1800">
                <a:latin typeface="Cooper Lt BT" panose="0208050304030B020404" pitchFamily="18" charset="0"/>
              </a:defRPr>
            </a:lvl1pPr>
          </a:lstStyle>
          <a:p>
            <a:pPr lvl="0"/>
            <a:r>
              <a:rPr lang="nl-NL"/>
              <a:t>[datum]</a:t>
            </a:r>
          </a:p>
        </p:txBody>
      </p:sp>
    </p:spTree>
    <p:extLst>
      <p:ext uri="{BB962C8B-B14F-4D97-AF65-F5344CB8AC3E}">
        <p14:creationId xmlns:p14="http://schemas.microsoft.com/office/powerpoint/2010/main" val="37629483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Inhou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11387784-1A9C-8D8F-8557-96F929ED8E23}"/>
              </a:ext>
            </a:extLst>
          </p:cNvPr>
          <p:cNvSpPr>
            <a:spLocks noGrp="1"/>
          </p:cNvSpPr>
          <p:nvPr>
            <p:ph type="body" sz="quarter" idx="13"/>
          </p:nvPr>
        </p:nvSpPr>
        <p:spPr>
          <a:xfrm>
            <a:off x="5582992" y="2006598"/>
            <a:ext cx="5545383" cy="4287600"/>
          </a:xfrm>
        </p:spPr>
        <p:txBody>
          <a:bodyPr>
            <a:normAutofit/>
          </a:bodyPr>
          <a:lstStyle>
            <a:lvl1pPr marL="457200" indent="-457200">
              <a:buClr>
                <a:schemeClr val="bg1">
                  <a:lumMod val="75000"/>
                </a:schemeClr>
              </a:buClr>
              <a:buFont typeface="+mj-lt"/>
              <a:buAutoNum type="arabicPeriod"/>
              <a:defRPr sz="2400">
                <a:latin typeface="+mj-lt"/>
              </a:defRPr>
            </a:lvl1pPr>
            <a:lvl2pPr>
              <a:defRPr sz="2400">
                <a:latin typeface="+mj-lt"/>
              </a:defRPr>
            </a:lvl2pPr>
            <a:lvl3pPr>
              <a:defRPr sz="2400">
                <a:latin typeface="+mj-lt"/>
              </a:defRPr>
            </a:lvl3pPr>
            <a:lvl4pPr>
              <a:defRPr sz="2400">
                <a:latin typeface="+mj-lt"/>
              </a:defRPr>
            </a:lvl4pPr>
            <a:lvl5pPr>
              <a:defRPr sz="2400">
                <a:latin typeface="+mj-lt"/>
              </a:defRPr>
            </a:lvl5pPr>
          </a:lstStyle>
          <a:p>
            <a:pPr lvl="0"/>
            <a:r>
              <a:rPr lang="en-GB"/>
              <a:t>Click to edit Master text styles</a:t>
            </a:r>
          </a:p>
        </p:txBody>
      </p:sp>
      <p:sp>
        <p:nvSpPr>
          <p:cNvPr id="11" name="Titel 10">
            <a:extLst>
              <a:ext uri="{FF2B5EF4-FFF2-40B4-BE49-F238E27FC236}">
                <a16:creationId xmlns:a16="http://schemas.microsoft.com/office/drawing/2014/main" id="{3952F1FC-3600-16B7-1FD2-E805D6E198EE}"/>
              </a:ext>
            </a:extLst>
          </p:cNvPr>
          <p:cNvSpPr>
            <a:spLocks noGrp="1"/>
          </p:cNvSpPr>
          <p:nvPr>
            <p:ph type="title"/>
          </p:nvPr>
        </p:nvSpPr>
        <p:spPr>
          <a:xfrm>
            <a:off x="5582991" y="901700"/>
            <a:ext cx="5545383" cy="1107996"/>
          </a:xfrm>
        </p:spPr>
        <p:txBody>
          <a:bodyPr wrap="square">
            <a:spAutoFit/>
          </a:bodyPr>
          <a:lstStyle/>
          <a:p>
            <a:r>
              <a:rPr lang="en-GB"/>
              <a:t>Click to edit Master title style</a:t>
            </a:r>
            <a:endParaRPr lang="nl-NL"/>
          </a:p>
        </p:txBody>
      </p:sp>
      <p:pic>
        <p:nvPicPr>
          <p:cNvPr id="7" name="Graphic 6">
            <a:extLst>
              <a:ext uri="{FF2B5EF4-FFF2-40B4-BE49-F238E27FC236}">
                <a16:creationId xmlns:a16="http://schemas.microsoft.com/office/drawing/2014/main" id="{99E3B6CB-0BA3-C57E-345C-4DB984E318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37894"/>
            <a:ext cx="4720107" cy="4720107"/>
          </a:xfrm>
          <a:prstGeom prst="rect">
            <a:avLst/>
          </a:prstGeom>
        </p:spPr>
      </p:pic>
      <p:pic>
        <p:nvPicPr>
          <p:cNvPr id="8" name="Logo">
            <a:extLst>
              <a:ext uri="{FF2B5EF4-FFF2-40B4-BE49-F238E27FC236}">
                <a16:creationId xmlns:a16="http://schemas.microsoft.com/office/drawing/2014/main" id="{2538871D-F3B2-CE5A-292A-2737A84136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35844320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809750"/>
            <a:ext cx="9540000" cy="42876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6" name="Titel 5">
            <a:extLst>
              <a:ext uri="{FF2B5EF4-FFF2-40B4-BE49-F238E27FC236}">
                <a16:creationId xmlns:a16="http://schemas.microsoft.com/office/drawing/2014/main" id="{9EDC4490-254F-A3CD-E1E5-8C4FCC5117B1}"/>
              </a:ext>
            </a:extLst>
          </p:cNvPr>
          <p:cNvSpPr>
            <a:spLocks noGrp="1"/>
          </p:cNvSpPr>
          <p:nvPr>
            <p:ph type="title"/>
          </p:nvPr>
        </p:nvSpPr>
        <p:spPr/>
        <p:txBody>
          <a:bodyPr/>
          <a:lstStyle/>
          <a:p>
            <a:r>
              <a:rPr lang="en-GB"/>
              <a:t>Click to edit Master title style</a:t>
            </a:r>
            <a:endParaRPr lang="nl-NL"/>
          </a:p>
        </p:txBody>
      </p:sp>
      <p:pic>
        <p:nvPicPr>
          <p:cNvPr id="4" name="Graphic 3">
            <a:extLst>
              <a:ext uri="{FF2B5EF4-FFF2-40B4-BE49-F238E27FC236}">
                <a16:creationId xmlns:a16="http://schemas.microsoft.com/office/drawing/2014/main" id="{59729F6B-8412-AC4C-F2A6-CB7A01359F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42693700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kst klein - 2 koloms">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p:nvPr>
        </p:nvSpPr>
        <p:spPr>
          <a:xfrm>
            <a:off x="900113" y="1626599"/>
            <a:ext cx="9540000" cy="4287600"/>
          </a:xfrm>
        </p:spPr>
        <p:txBody>
          <a:bodyPr numCol="2" spcCol="468000">
            <a:normAutofit/>
          </a:bodyPr>
          <a:lstStyle>
            <a:lvl1pPr marL="0" indent="0">
              <a:lnSpc>
                <a:spcPct val="112000"/>
              </a:lnSpc>
              <a:spcBef>
                <a:spcPts val="0"/>
              </a:spcBef>
              <a:buNone/>
              <a:defRPr sz="1200"/>
            </a:lvl1pPr>
            <a:lvl2pPr>
              <a:lnSpc>
                <a:spcPct val="112000"/>
              </a:lnSpc>
              <a:spcBef>
                <a:spcPts val="0"/>
              </a:spcBef>
              <a:defRPr sz="1200"/>
            </a:lvl2pPr>
            <a:lvl3pPr>
              <a:lnSpc>
                <a:spcPct val="112000"/>
              </a:lnSpc>
              <a:spcBef>
                <a:spcPts val="0"/>
              </a:spcBef>
              <a:defRPr sz="1200"/>
            </a:lvl3pPr>
            <a:lvl4pPr>
              <a:lnSpc>
                <a:spcPct val="112000"/>
              </a:lnSpc>
              <a:spcBef>
                <a:spcPts val="0"/>
              </a:spcBef>
              <a:defRPr sz="1200"/>
            </a:lvl4pPr>
            <a:lvl5pPr>
              <a:lnSpc>
                <a:spcPct val="112000"/>
              </a:lnSpc>
              <a:spcBef>
                <a:spcPts val="0"/>
              </a:spcBef>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0" name="Titel 9">
            <a:extLst>
              <a:ext uri="{FF2B5EF4-FFF2-40B4-BE49-F238E27FC236}">
                <a16:creationId xmlns:a16="http://schemas.microsoft.com/office/drawing/2014/main" id="{D02CE955-AB00-7AE7-3A79-53D1BB30376A}"/>
              </a:ext>
            </a:extLst>
          </p:cNvPr>
          <p:cNvSpPr>
            <a:spLocks noGrp="1"/>
          </p:cNvSpPr>
          <p:nvPr>
            <p:ph type="title"/>
          </p:nvPr>
        </p:nvSpPr>
        <p:spPr/>
        <p:txBody>
          <a:bodyPr/>
          <a:lstStyle/>
          <a:p>
            <a:r>
              <a:rPr lang="en-GB"/>
              <a:t>Click to edit Master title style</a:t>
            </a:r>
            <a:endParaRPr lang="nl-NL"/>
          </a:p>
        </p:txBody>
      </p:sp>
      <p:pic>
        <p:nvPicPr>
          <p:cNvPr id="6" name="Graphic 5">
            <a:extLst>
              <a:ext uri="{FF2B5EF4-FFF2-40B4-BE49-F238E27FC236}">
                <a16:creationId xmlns:a16="http://schemas.microsoft.com/office/drawing/2014/main" id="{509C9145-66C2-1E0F-37EA-53258FF1E9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19793585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686D88-BE89-4831-9B90-7D9EC10F0501}"/>
              </a:ext>
            </a:extLst>
          </p:cNvPr>
          <p:cNvSpPr>
            <a:spLocks noGrp="1"/>
          </p:cNvSpPr>
          <p:nvPr>
            <p:ph type="title"/>
          </p:nvPr>
        </p:nvSpPr>
        <p:spPr>
          <a:xfrm>
            <a:off x="900000" y="901700"/>
            <a:ext cx="9422417" cy="553998"/>
          </a:xfrm>
        </p:spPr>
        <p:txBody>
          <a:bodyPr/>
          <a:lstStyle/>
          <a:p>
            <a:r>
              <a:rPr lang="en-GB"/>
              <a:t>Click to edit Master title style</a:t>
            </a:r>
            <a:endParaRPr lang="nl-NL"/>
          </a:p>
        </p:txBody>
      </p:sp>
      <p:sp>
        <p:nvSpPr>
          <p:cNvPr id="3" name="Tijdelijke aanduiding voor inhoud 2">
            <a:extLst>
              <a:ext uri="{FF2B5EF4-FFF2-40B4-BE49-F238E27FC236}">
                <a16:creationId xmlns:a16="http://schemas.microsoft.com/office/drawing/2014/main" id="{910E9875-161D-D875-D621-D1FBF154DC57}"/>
              </a:ext>
            </a:extLst>
          </p:cNvPr>
          <p:cNvSpPr>
            <a:spLocks noGrp="1"/>
          </p:cNvSpPr>
          <p:nvPr>
            <p:ph sz="half" idx="1"/>
          </p:nvPr>
        </p:nvSpPr>
        <p:spPr>
          <a:xfrm>
            <a:off x="838200" y="1825625"/>
            <a:ext cx="4652493" cy="3969868"/>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4" name="Tijdelijke aanduiding voor inhoud 3">
            <a:extLst>
              <a:ext uri="{FF2B5EF4-FFF2-40B4-BE49-F238E27FC236}">
                <a16:creationId xmlns:a16="http://schemas.microsoft.com/office/drawing/2014/main" id="{21BDC9B8-A484-A5C8-3997-42D7E4031856}"/>
              </a:ext>
            </a:extLst>
          </p:cNvPr>
          <p:cNvSpPr>
            <a:spLocks noGrp="1"/>
          </p:cNvSpPr>
          <p:nvPr>
            <p:ph sz="half" idx="2"/>
          </p:nvPr>
        </p:nvSpPr>
        <p:spPr>
          <a:xfrm>
            <a:off x="5669924" y="1825625"/>
            <a:ext cx="4652493" cy="3969868"/>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7" name="Tijdelijke aanduiding voor dianummer 6">
            <a:extLst>
              <a:ext uri="{FF2B5EF4-FFF2-40B4-BE49-F238E27FC236}">
                <a16:creationId xmlns:a16="http://schemas.microsoft.com/office/drawing/2014/main" id="{2527F140-E89B-F499-401D-2DAD723D6393}"/>
              </a:ext>
            </a:extLst>
          </p:cNvPr>
          <p:cNvSpPr>
            <a:spLocks noGrp="1"/>
          </p:cNvSpPr>
          <p:nvPr>
            <p:ph type="sldNum" sz="quarter" idx="12"/>
          </p:nvPr>
        </p:nvSpPr>
        <p:spPr/>
        <p:txBody>
          <a:bodyPr/>
          <a:lstStyle/>
          <a:p>
            <a:fld id="{B00A88DA-2B99-48E0-A5D8-C1B42E06451B}" type="slidenum">
              <a:rPr lang="nl-NL" smtClean="0"/>
              <a:t>‹nr.›</a:t>
            </a:fld>
            <a:endParaRPr lang="nl-NL"/>
          </a:p>
        </p:txBody>
      </p:sp>
      <p:pic>
        <p:nvPicPr>
          <p:cNvPr id="8" name="Graphic 7">
            <a:extLst>
              <a:ext uri="{FF2B5EF4-FFF2-40B4-BE49-F238E27FC236}">
                <a16:creationId xmlns:a16="http://schemas.microsoft.com/office/drawing/2014/main" id="{1767A1E9-3F88-4F0D-BD5D-92E94F659FA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spTree>
    <p:extLst>
      <p:ext uri="{BB962C8B-B14F-4D97-AF65-F5344CB8AC3E}">
        <p14:creationId xmlns:p14="http://schemas.microsoft.com/office/powerpoint/2010/main" val="21822967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kst en afbeelding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E8E4099-0694-C524-03CE-0656BCE9B6E4}"/>
              </a:ext>
            </a:extLst>
          </p:cNvPr>
          <p:cNvSpPr>
            <a:spLocks noGrp="1"/>
          </p:cNvSpPr>
          <p:nvPr>
            <p:ph type="pic" idx="1"/>
          </p:nvPr>
        </p:nvSpPr>
        <p:spPr>
          <a:xfrm>
            <a:off x="6407888" y="765544"/>
            <a:ext cx="5018569" cy="5330455"/>
          </a:xfrm>
          <a:prstGeom prst="roundRect">
            <a:avLst>
              <a:gd name="adj" fmla="val 5791"/>
            </a:avLst>
          </a:prstGeom>
          <a:solidFill>
            <a:srgbClr val="F4D9DC"/>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NL"/>
          </a:p>
        </p:txBody>
      </p:sp>
      <p:sp>
        <p:nvSpPr>
          <p:cNvPr id="5" name="Tijdelijke aanduiding voor dianummer 4">
            <a:extLst>
              <a:ext uri="{FF2B5EF4-FFF2-40B4-BE49-F238E27FC236}">
                <a16:creationId xmlns:a16="http://schemas.microsoft.com/office/drawing/2014/main" id="{FCCBD762-5884-7A00-9D82-7B15DC44D403}"/>
              </a:ext>
            </a:extLst>
          </p:cNvPr>
          <p:cNvSpPr>
            <a:spLocks noGrp="1"/>
          </p:cNvSpPr>
          <p:nvPr>
            <p:ph type="sldNum" sz="quarter" idx="10"/>
          </p:nvPr>
        </p:nvSpPr>
        <p:spPr>
          <a:xfrm>
            <a:off x="1638115" y="6375004"/>
            <a:ext cx="360000" cy="184666"/>
          </a:xfrm>
        </p:spPr>
        <p:txBody>
          <a:bodyPr/>
          <a:lstStyle/>
          <a:p>
            <a:fld id="{51C5D536-50B7-4CE6-B44E-3B56F0A7BD1A}" type="slidenum">
              <a:rPr lang="nl-NL" smtClean="0"/>
              <a:pPr/>
              <a:t>‹nr.›</a:t>
            </a:fld>
            <a:endParaRPr lang="nl-NL"/>
          </a:p>
        </p:txBody>
      </p:sp>
      <p:sp>
        <p:nvSpPr>
          <p:cNvPr id="8" name="Tekstvak 7">
            <a:extLst>
              <a:ext uri="{FF2B5EF4-FFF2-40B4-BE49-F238E27FC236}">
                <a16:creationId xmlns:a16="http://schemas.microsoft.com/office/drawing/2014/main" id="{9FC4AC9D-AABE-64F5-895E-CBC6C9D6BDFA}"/>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tel 7">
            <a:extLst>
              <a:ext uri="{FF2B5EF4-FFF2-40B4-BE49-F238E27FC236}">
                <a16:creationId xmlns:a16="http://schemas.microsoft.com/office/drawing/2014/main" id="{02029F12-835A-7674-1418-0103C14231D9}"/>
              </a:ext>
            </a:extLst>
          </p:cNvPr>
          <p:cNvSpPr>
            <a:spLocks noGrp="1"/>
          </p:cNvSpPr>
          <p:nvPr>
            <p:ph type="title"/>
          </p:nvPr>
        </p:nvSpPr>
        <p:spPr>
          <a:xfrm>
            <a:off x="772123" y="822923"/>
            <a:ext cx="5018568" cy="1030288"/>
          </a:xfrm>
          <a:prstGeom prst="rect">
            <a:avLst/>
          </a:prstGeom>
        </p:spPr>
        <p:txBody>
          <a:bodyPr/>
          <a:lstStyle/>
          <a:p>
            <a:r>
              <a:rPr lang="en-GB"/>
              <a:t>Click to edit Master title style</a:t>
            </a:r>
            <a:endParaRPr lang="nl-NL"/>
          </a:p>
        </p:txBody>
      </p:sp>
      <p:sp>
        <p:nvSpPr>
          <p:cNvPr id="16" name="Tijdelijke aanduiding voor tekst 8">
            <a:extLst>
              <a:ext uri="{FF2B5EF4-FFF2-40B4-BE49-F238E27FC236}">
                <a16:creationId xmlns:a16="http://schemas.microsoft.com/office/drawing/2014/main" id="{4FDC1ACC-7E36-50AC-E0B8-7C9882B7A2A2}"/>
              </a:ext>
            </a:extLst>
          </p:cNvPr>
          <p:cNvSpPr>
            <a:spLocks noGrp="1"/>
          </p:cNvSpPr>
          <p:nvPr>
            <p:ph type="body" sz="quarter" idx="15"/>
          </p:nvPr>
        </p:nvSpPr>
        <p:spPr>
          <a:xfrm>
            <a:off x="772122" y="1972273"/>
            <a:ext cx="5018568" cy="2971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655974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kst en afbeelding 2">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FB6C9DFA-51F2-9A14-4371-2BC452EA8D59}"/>
              </a:ext>
            </a:extLst>
          </p:cNvPr>
          <p:cNvSpPr>
            <a:spLocks noGrp="1"/>
          </p:cNvSpPr>
          <p:nvPr>
            <p:ph type="pic" idx="13"/>
          </p:nvPr>
        </p:nvSpPr>
        <p:spPr>
          <a:xfrm>
            <a:off x="839788" y="712382"/>
            <a:ext cx="5018569" cy="5330455"/>
          </a:xfrm>
          <a:prstGeom prst="roundRect">
            <a:avLst>
              <a:gd name="adj" fmla="val 5791"/>
            </a:avLst>
          </a:prstGeom>
          <a:solidFill>
            <a:srgbClr val="F4D9DC"/>
          </a:solidFill>
          <a:ln>
            <a:noFill/>
          </a:ln>
        </p:spPr>
        <p:txBody>
          <a:bodyPr tIns="360000" anchor="t" anchorCtr="0">
            <a:normAutofit/>
          </a:bodyPr>
          <a:lstStyle>
            <a:lvl1pPr marL="0" indent="0" algn="ctr">
              <a:buNone/>
              <a:defRPr sz="16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NL"/>
          </a:p>
        </p:txBody>
      </p:sp>
      <p:sp>
        <p:nvSpPr>
          <p:cNvPr id="3" name="Tijdelijke aanduiding voor dianummer 2">
            <a:extLst>
              <a:ext uri="{FF2B5EF4-FFF2-40B4-BE49-F238E27FC236}">
                <a16:creationId xmlns:a16="http://schemas.microsoft.com/office/drawing/2014/main" id="{53328D32-D514-0893-242F-AE37AA33EE27}"/>
              </a:ext>
            </a:extLst>
          </p:cNvPr>
          <p:cNvSpPr>
            <a:spLocks noGrp="1"/>
          </p:cNvSpPr>
          <p:nvPr>
            <p:ph type="sldNum" sz="quarter" idx="14"/>
          </p:nvPr>
        </p:nvSpPr>
        <p:spPr/>
        <p:txBody>
          <a:bodyPr/>
          <a:lstStyle/>
          <a:p>
            <a:fld id="{51C5D536-50B7-4CE6-B44E-3B56F0A7BD1A}" type="slidenum">
              <a:rPr lang="nl-NL" smtClean="0"/>
              <a:pPr/>
              <a:t>‹nr.›</a:t>
            </a:fld>
            <a:endParaRPr lang="nl-NL"/>
          </a:p>
        </p:txBody>
      </p:sp>
      <p:sp>
        <p:nvSpPr>
          <p:cNvPr id="8" name="Titel 7">
            <a:extLst>
              <a:ext uri="{FF2B5EF4-FFF2-40B4-BE49-F238E27FC236}">
                <a16:creationId xmlns:a16="http://schemas.microsoft.com/office/drawing/2014/main" id="{0B2B25DC-E81D-39AB-54C1-99089AA8EF6A}"/>
              </a:ext>
            </a:extLst>
          </p:cNvPr>
          <p:cNvSpPr>
            <a:spLocks noGrp="1"/>
          </p:cNvSpPr>
          <p:nvPr>
            <p:ph type="title"/>
          </p:nvPr>
        </p:nvSpPr>
        <p:spPr>
          <a:xfrm>
            <a:off x="6407888" y="660400"/>
            <a:ext cx="5018568" cy="1030288"/>
          </a:xfrm>
          <a:prstGeom prst="rect">
            <a:avLst/>
          </a:prstGeom>
        </p:spPr>
        <p:txBody>
          <a:bodyPr/>
          <a:lstStyle/>
          <a:p>
            <a:r>
              <a:rPr lang="en-GB"/>
              <a:t>Click to edit Master title style</a:t>
            </a:r>
            <a:endParaRPr lang="nl-NL"/>
          </a:p>
        </p:txBody>
      </p:sp>
      <p:sp>
        <p:nvSpPr>
          <p:cNvPr id="9" name="Tijdelijke aanduiding voor tekst 8">
            <a:extLst>
              <a:ext uri="{FF2B5EF4-FFF2-40B4-BE49-F238E27FC236}">
                <a16:creationId xmlns:a16="http://schemas.microsoft.com/office/drawing/2014/main" id="{9C846342-5708-F691-55DC-8890FD1295B8}"/>
              </a:ext>
            </a:extLst>
          </p:cNvPr>
          <p:cNvSpPr>
            <a:spLocks noGrp="1"/>
          </p:cNvSpPr>
          <p:nvPr>
            <p:ph type="body" sz="quarter" idx="15"/>
          </p:nvPr>
        </p:nvSpPr>
        <p:spPr>
          <a:xfrm>
            <a:off x="6407887" y="1809750"/>
            <a:ext cx="5018568" cy="2971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10" name="Tekstvak 9">
            <a:extLst>
              <a:ext uri="{FF2B5EF4-FFF2-40B4-BE49-F238E27FC236}">
                <a16:creationId xmlns:a16="http://schemas.microsoft.com/office/drawing/2014/main" id="{4121D0CB-2473-F073-E195-3D2F277A74AA}"/>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Tree>
    <p:extLst>
      <p:ext uri="{BB962C8B-B14F-4D97-AF65-F5344CB8AC3E}">
        <p14:creationId xmlns:p14="http://schemas.microsoft.com/office/powerpoint/2010/main" val="316781087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ekst en vorm-blokk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1" name="Tijdelijke aanduiding voor tekst 8">
            <a:extLst>
              <a:ext uri="{FF2B5EF4-FFF2-40B4-BE49-F238E27FC236}">
                <a16:creationId xmlns:a16="http://schemas.microsoft.com/office/drawing/2014/main" id="{83D14173-2CD4-890E-EE80-8638CC9F4062}"/>
              </a:ext>
            </a:extLst>
          </p:cNvPr>
          <p:cNvSpPr>
            <a:spLocks noGrp="1"/>
          </p:cNvSpPr>
          <p:nvPr>
            <p:ph type="body" sz="quarter" idx="17"/>
          </p:nvPr>
        </p:nvSpPr>
        <p:spPr>
          <a:xfrm>
            <a:off x="900113" y="1809750"/>
            <a:ext cx="6257771" cy="3987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
        <p:nvSpPr>
          <p:cNvPr id="14" name="Tijdelijke aanduiding voor dianummer 13">
            <a:extLst>
              <a:ext uri="{FF2B5EF4-FFF2-40B4-BE49-F238E27FC236}">
                <a16:creationId xmlns:a16="http://schemas.microsoft.com/office/drawing/2014/main" id="{C0B807FF-4407-BC93-D943-1B6AF3166558}"/>
              </a:ext>
            </a:extLst>
          </p:cNvPr>
          <p:cNvSpPr>
            <a:spLocks noGrp="1"/>
          </p:cNvSpPr>
          <p:nvPr>
            <p:ph type="sldNum" sz="quarter" idx="18"/>
          </p:nvPr>
        </p:nvSpPr>
        <p:spPr/>
        <p:txBody>
          <a:bodyPr/>
          <a:lstStyle/>
          <a:p>
            <a:fld id="{51C5D536-50B7-4CE6-B44E-3B56F0A7BD1A}" type="slidenum">
              <a:rPr lang="nl-NL" smtClean="0"/>
              <a:pPr/>
              <a:t>‹nr.›</a:t>
            </a:fld>
            <a:endParaRPr lang="nl-NL"/>
          </a:p>
        </p:txBody>
      </p:sp>
      <p:sp>
        <p:nvSpPr>
          <p:cNvPr id="15" name="Titel 14">
            <a:extLst>
              <a:ext uri="{FF2B5EF4-FFF2-40B4-BE49-F238E27FC236}">
                <a16:creationId xmlns:a16="http://schemas.microsoft.com/office/drawing/2014/main" id="{B0FF9C61-FA47-4C8A-128D-7B90B2103CCF}"/>
              </a:ext>
            </a:extLst>
          </p:cNvPr>
          <p:cNvSpPr>
            <a:spLocks noGrp="1"/>
          </p:cNvSpPr>
          <p:nvPr>
            <p:ph type="title"/>
          </p:nvPr>
        </p:nvSpPr>
        <p:spPr>
          <a:xfrm>
            <a:off x="900000" y="901700"/>
            <a:ext cx="6257771" cy="553998"/>
          </a:xfrm>
        </p:spPr>
        <p:txBody>
          <a:bodyPr/>
          <a:lstStyle/>
          <a:p>
            <a:r>
              <a:rPr lang="en-GB"/>
              <a:t>Click to edit Master title style</a:t>
            </a:r>
            <a:endParaRPr lang="nl-NL"/>
          </a:p>
        </p:txBody>
      </p:sp>
      <p:pic>
        <p:nvPicPr>
          <p:cNvPr id="5" name="Graphic 4">
            <a:extLst>
              <a:ext uri="{FF2B5EF4-FFF2-40B4-BE49-F238E27FC236}">
                <a16:creationId xmlns:a16="http://schemas.microsoft.com/office/drawing/2014/main" id="{AAF971B3-DD08-A737-430D-E5CD90CA7E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18507" y="-935"/>
            <a:ext cx="2285999" cy="2285999"/>
          </a:xfrm>
          <a:prstGeom prst="rect">
            <a:avLst/>
          </a:prstGeom>
        </p:spPr>
      </p:pic>
      <p:pic>
        <p:nvPicPr>
          <p:cNvPr id="9" name="Graphic 8">
            <a:extLst>
              <a:ext uri="{FF2B5EF4-FFF2-40B4-BE49-F238E27FC236}">
                <a16:creationId xmlns:a16="http://schemas.microsoft.com/office/drawing/2014/main" id="{E60B8CA3-D0E8-D4AE-7886-1141CA324F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02264" y="0"/>
            <a:ext cx="2285998" cy="2285998"/>
          </a:xfrm>
          <a:prstGeom prst="rect">
            <a:avLst/>
          </a:prstGeom>
        </p:spPr>
      </p:pic>
      <p:pic>
        <p:nvPicPr>
          <p:cNvPr id="13" name="Graphic 12">
            <a:extLst>
              <a:ext uri="{FF2B5EF4-FFF2-40B4-BE49-F238E27FC236}">
                <a16:creationId xmlns:a16="http://schemas.microsoft.com/office/drawing/2014/main" id="{DB0AB541-F90D-30FF-9532-3A02CE96CB5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619477" y="2285994"/>
            <a:ext cx="2284130" cy="2284130"/>
          </a:xfrm>
          <a:prstGeom prst="rect">
            <a:avLst/>
          </a:prstGeom>
        </p:spPr>
      </p:pic>
      <p:pic>
        <p:nvPicPr>
          <p:cNvPr id="16" name="Graphic 15">
            <a:extLst>
              <a:ext uri="{FF2B5EF4-FFF2-40B4-BE49-F238E27FC236}">
                <a16:creationId xmlns:a16="http://schemas.microsoft.com/office/drawing/2014/main" id="{E78E047D-626E-DAC7-A4F0-B4B59F6485E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01141" y="2279107"/>
            <a:ext cx="2287769" cy="2287769"/>
          </a:xfrm>
          <a:prstGeom prst="rect">
            <a:avLst/>
          </a:prstGeom>
        </p:spPr>
      </p:pic>
      <p:pic>
        <p:nvPicPr>
          <p:cNvPr id="18" name="Graphic 17">
            <a:extLst>
              <a:ext uri="{FF2B5EF4-FFF2-40B4-BE49-F238E27FC236}">
                <a16:creationId xmlns:a16="http://schemas.microsoft.com/office/drawing/2014/main" id="{C2F0633E-0B18-A3A1-0886-A69CEDD85A7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617012" y="4563547"/>
            <a:ext cx="2294453" cy="2294453"/>
          </a:xfrm>
          <a:prstGeom prst="rect">
            <a:avLst/>
          </a:prstGeom>
        </p:spPr>
      </p:pic>
      <p:pic>
        <p:nvPicPr>
          <p:cNvPr id="12" name="Graphic 11">
            <a:extLst>
              <a:ext uri="{FF2B5EF4-FFF2-40B4-BE49-F238E27FC236}">
                <a16:creationId xmlns:a16="http://schemas.microsoft.com/office/drawing/2014/main" id="{14DCEC65-39BC-BB32-62EE-CC724E43164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9903607" y="4566171"/>
            <a:ext cx="2294971" cy="2294971"/>
          </a:xfrm>
          <a:prstGeom prst="rect">
            <a:avLst/>
          </a:prstGeom>
        </p:spPr>
      </p:pic>
    </p:spTree>
    <p:extLst>
      <p:ext uri="{BB962C8B-B14F-4D97-AF65-F5344CB8AC3E}">
        <p14:creationId xmlns:p14="http://schemas.microsoft.com/office/powerpoint/2010/main" val="39050455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Afbeeldingen en vormen">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5B9F8765-6DF2-38D1-F58D-A1C4E97D5D32}"/>
              </a:ext>
            </a:extLst>
          </p:cNvPr>
          <p:cNvSpPr txBox="1"/>
          <p:nvPr userDrawn="1"/>
        </p:nvSpPr>
        <p:spPr>
          <a:xfrm>
            <a:off x="12317128" y="0"/>
            <a:ext cx="2794535"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hier huisstijlvormen te plaatsen (per kader):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een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die goed past bij de kaderachtergrond en kopieer de vorm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pagina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15" name="Tijdelijke aanduiding voor afbeelding 14">
            <a:extLst>
              <a:ext uri="{FF2B5EF4-FFF2-40B4-BE49-F238E27FC236}">
                <a16:creationId xmlns:a16="http://schemas.microsoft.com/office/drawing/2014/main" id="{256A5361-A3AF-B2EF-BDAF-DA4B1D0942D4}"/>
              </a:ext>
            </a:extLst>
          </p:cNvPr>
          <p:cNvSpPr>
            <a:spLocks noGrp="1"/>
          </p:cNvSpPr>
          <p:nvPr>
            <p:ph type="pic" sz="quarter" idx="14"/>
          </p:nvPr>
        </p:nvSpPr>
        <p:spPr>
          <a:xfrm>
            <a:off x="0" y="0"/>
            <a:ext cx="3425825" cy="3427200"/>
          </a:xfrm>
          <a:solidFill>
            <a:schemeClr val="accent2">
              <a:lumMod val="10000"/>
              <a:lumOff val="90000"/>
            </a:schemeClr>
          </a:solidFill>
        </p:spPr>
        <p:txBody>
          <a:bodyPr>
            <a:normAutofit/>
          </a:bodyPr>
          <a:lstStyle>
            <a:lvl1pPr marL="0" indent="0" algn="ctr">
              <a:buNone/>
              <a:defRPr sz="1600"/>
            </a:lvl1pPr>
          </a:lstStyle>
          <a:p>
            <a:r>
              <a:rPr lang="en-GB"/>
              <a:t>Click icon to add picture</a:t>
            </a:r>
            <a:endParaRPr lang="nl-NL"/>
          </a:p>
        </p:txBody>
      </p:sp>
      <p:sp>
        <p:nvSpPr>
          <p:cNvPr id="16" name="Tijdelijke aanduiding voor afbeelding 14">
            <a:extLst>
              <a:ext uri="{FF2B5EF4-FFF2-40B4-BE49-F238E27FC236}">
                <a16:creationId xmlns:a16="http://schemas.microsoft.com/office/drawing/2014/main" id="{6A7F7F4C-9087-19A8-C61D-C357C5ABA7DC}"/>
              </a:ext>
            </a:extLst>
          </p:cNvPr>
          <p:cNvSpPr>
            <a:spLocks noGrp="1"/>
          </p:cNvSpPr>
          <p:nvPr>
            <p:ph type="pic" sz="quarter" idx="15"/>
          </p:nvPr>
        </p:nvSpPr>
        <p:spPr>
          <a:xfrm>
            <a:off x="6853200" y="-4881"/>
            <a:ext cx="5338800" cy="3427200"/>
          </a:xfrm>
          <a:solidFill>
            <a:schemeClr val="accent2">
              <a:lumMod val="10000"/>
              <a:lumOff val="90000"/>
            </a:schemeClr>
          </a:solidFill>
        </p:spPr>
        <p:txBody>
          <a:bodyPr>
            <a:normAutofit/>
          </a:bodyPr>
          <a:lstStyle>
            <a:lvl1pPr marL="0" indent="0" algn="ctr">
              <a:buNone/>
              <a:defRPr sz="1600"/>
            </a:lvl1pPr>
          </a:lstStyle>
          <a:p>
            <a:r>
              <a:rPr lang="en-GB"/>
              <a:t>Click icon to add picture</a:t>
            </a:r>
            <a:endParaRPr lang="nl-NL"/>
          </a:p>
        </p:txBody>
      </p:sp>
      <p:sp>
        <p:nvSpPr>
          <p:cNvPr id="17" name="Tijdelijke aanduiding voor afbeelding 14">
            <a:extLst>
              <a:ext uri="{FF2B5EF4-FFF2-40B4-BE49-F238E27FC236}">
                <a16:creationId xmlns:a16="http://schemas.microsoft.com/office/drawing/2014/main" id="{15C20B14-51AE-DD04-FBC8-D93D4D887DA1}"/>
              </a:ext>
            </a:extLst>
          </p:cNvPr>
          <p:cNvSpPr>
            <a:spLocks noGrp="1"/>
          </p:cNvSpPr>
          <p:nvPr>
            <p:ph type="pic" sz="quarter" idx="16"/>
          </p:nvPr>
        </p:nvSpPr>
        <p:spPr>
          <a:xfrm>
            <a:off x="0" y="3427200"/>
            <a:ext cx="5338800" cy="3430800"/>
          </a:xfrm>
          <a:solidFill>
            <a:schemeClr val="accent2">
              <a:lumMod val="10000"/>
              <a:lumOff val="90000"/>
            </a:schemeClr>
          </a:solidFill>
        </p:spPr>
        <p:txBody>
          <a:bodyPr>
            <a:normAutofit/>
          </a:bodyPr>
          <a:lstStyle>
            <a:lvl1pPr marL="0" indent="0" algn="ctr">
              <a:buNone/>
              <a:defRPr sz="1600"/>
            </a:lvl1pPr>
          </a:lstStyle>
          <a:p>
            <a:r>
              <a:rPr lang="en-GB"/>
              <a:t>Click icon to add picture</a:t>
            </a:r>
            <a:endParaRPr lang="nl-NL"/>
          </a:p>
        </p:txBody>
      </p:sp>
      <p:sp>
        <p:nvSpPr>
          <p:cNvPr id="18" name="Tijdelijke aanduiding voor afbeelding 14">
            <a:extLst>
              <a:ext uri="{FF2B5EF4-FFF2-40B4-BE49-F238E27FC236}">
                <a16:creationId xmlns:a16="http://schemas.microsoft.com/office/drawing/2014/main" id="{59EC7349-D9E4-0C14-D6F9-8CBD597B7696}"/>
              </a:ext>
            </a:extLst>
          </p:cNvPr>
          <p:cNvSpPr>
            <a:spLocks noGrp="1"/>
          </p:cNvSpPr>
          <p:nvPr>
            <p:ph type="pic" sz="quarter" idx="17"/>
          </p:nvPr>
        </p:nvSpPr>
        <p:spPr>
          <a:xfrm>
            <a:off x="8766175" y="3427200"/>
            <a:ext cx="3425825" cy="3430800"/>
          </a:xfrm>
          <a:solidFill>
            <a:schemeClr val="accent2">
              <a:lumMod val="10000"/>
              <a:lumOff val="90000"/>
            </a:schemeClr>
          </a:solidFill>
        </p:spPr>
        <p:txBody>
          <a:bodyPr>
            <a:normAutofit/>
          </a:bodyPr>
          <a:lstStyle>
            <a:lvl1pPr marL="0" indent="0" algn="ctr">
              <a:buNone/>
              <a:defRPr sz="1600"/>
            </a:lvl1pPr>
          </a:lstStyle>
          <a:p>
            <a:r>
              <a:rPr lang="en-GB"/>
              <a:t>Click icon to add picture</a:t>
            </a:r>
            <a:endParaRPr lang="nl-NL"/>
          </a:p>
        </p:txBody>
      </p:sp>
      <p:pic>
        <p:nvPicPr>
          <p:cNvPr id="4" name="Graphic 3">
            <a:extLst>
              <a:ext uri="{FF2B5EF4-FFF2-40B4-BE49-F238E27FC236}">
                <a16:creationId xmlns:a16="http://schemas.microsoft.com/office/drawing/2014/main" id="{DEF692E1-B0B6-874D-22C6-4E2CE8F3B6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30754" y="6681"/>
            <a:ext cx="3422319" cy="3422319"/>
          </a:xfrm>
          <a:prstGeom prst="rect">
            <a:avLst/>
          </a:prstGeom>
        </p:spPr>
      </p:pic>
      <p:pic>
        <p:nvPicPr>
          <p:cNvPr id="5" name="Graphic 4">
            <a:extLst>
              <a:ext uri="{FF2B5EF4-FFF2-40B4-BE49-F238E27FC236}">
                <a16:creationId xmlns:a16="http://schemas.microsoft.com/office/drawing/2014/main" id="{D10B13FF-1F7E-1657-6683-C0C5677A1C8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38799" y="3435681"/>
            <a:ext cx="3422319" cy="3422319"/>
          </a:xfrm>
          <a:prstGeom prst="rect">
            <a:avLst/>
          </a:prstGeom>
        </p:spPr>
      </p:pic>
    </p:spTree>
    <p:extLst>
      <p:ext uri="{BB962C8B-B14F-4D97-AF65-F5344CB8AC3E}">
        <p14:creationId xmlns:p14="http://schemas.microsoft.com/office/powerpoint/2010/main" val="42677467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71F4C19-905F-16CB-DFC1-EC5145A739E8}"/>
              </a:ext>
            </a:extLst>
          </p:cNvPr>
          <p:cNvSpPr>
            <a:spLocks noGrp="1"/>
          </p:cNvSpPr>
          <p:nvPr>
            <p:ph type="body" sz="quarter" idx="11" hasCustomPrompt="1"/>
          </p:nvPr>
        </p:nvSpPr>
        <p:spPr>
          <a:xfrm>
            <a:off x="2278743" y="1542228"/>
            <a:ext cx="7712810" cy="3310079"/>
          </a:xfrm>
        </p:spPr>
        <p:txBody>
          <a:bodyPr anchor="ctr" anchorCtr="0">
            <a:normAutofit/>
          </a:bodyPr>
          <a:lstStyle>
            <a:lvl1pPr marL="0" indent="0">
              <a:lnSpc>
                <a:spcPct val="107000"/>
              </a:lnSpc>
              <a:spcBef>
                <a:spcPts val="0"/>
              </a:spcBef>
              <a:buNone/>
              <a:defRPr sz="4000">
                <a:solidFill>
                  <a:schemeClr val="tx1"/>
                </a:solidFill>
                <a:latin typeface="Cooper Lt BT" panose="0208050304030B020404" pitchFamily="18" charset="0"/>
              </a:defRPr>
            </a:lvl1pPr>
            <a:lvl2pPr marL="457200" indent="0">
              <a:buNone/>
              <a:defRPr sz="4000">
                <a:solidFill>
                  <a:schemeClr val="tx1"/>
                </a:solidFill>
                <a:latin typeface="Cooper Lt BT" panose="0208050304030B020404" pitchFamily="18" charset="0"/>
              </a:defRPr>
            </a:lvl2pPr>
            <a:lvl3pPr marL="914400" indent="0">
              <a:buNone/>
              <a:defRPr sz="4000">
                <a:solidFill>
                  <a:schemeClr val="tx1"/>
                </a:solidFill>
                <a:latin typeface="Cooper Lt BT" panose="0208050304030B020404" pitchFamily="18" charset="0"/>
              </a:defRPr>
            </a:lvl3pPr>
            <a:lvl4pPr marL="1371600" indent="0">
              <a:buNone/>
              <a:defRPr sz="4000">
                <a:solidFill>
                  <a:schemeClr val="tx1"/>
                </a:solidFill>
                <a:latin typeface="Cooper Lt BT" panose="0208050304030B020404" pitchFamily="18" charset="0"/>
              </a:defRPr>
            </a:lvl4pPr>
            <a:lvl5pPr marL="1828800" indent="0">
              <a:buNone/>
              <a:defRPr sz="4000">
                <a:solidFill>
                  <a:schemeClr val="tx1"/>
                </a:solidFill>
                <a:latin typeface="Cooper Lt BT" panose="0208050304030B020404" pitchFamily="18" charset="0"/>
              </a:defRPr>
            </a:lvl5pPr>
          </a:lstStyle>
          <a:p>
            <a:pPr lvl="0"/>
            <a:r>
              <a:rPr lang="nl-NL"/>
              <a:t>[quote]</a:t>
            </a:r>
          </a:p>
        </p:txBody>
      </p:sp>
      <p:sp>
        <p:nvSpPr>
          <p:cNvPr id="5" name="Tijdelijke aanduiding voor dianummer 4">
            <a:extLst>
              <a:ext uri="{FF2B5EF4-FFF2-40B4-BE49-F238E27FC236}">
                <a16:creationId xmlns:a16="http://schemas.microsoft.com/office/drawing/2014/main" id="{F38214CE-2914-AABC-1FC7-658B39A367D7}"/>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2" name="Tekstvak 1">
            <a:extLst>
              <a:ext uri="{FF2B5EF4-FFF2-40B4-BE49-F238E27FC236}">
                <a16:creationId xmlns:a16="http://schemas.microsoft.com/office/drawing/2014/main" id="{34FBDCF1-73B5-BA2F-CF21-7095B4245FF2}"/>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rechtsonder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pic>
        <p:nvPicPr>
          <p:cNvPr id="4" name="Graphic 3">
            <a:extLst>
              <a:ext uri="{FF2B5EF4-FFF2-40B4-BE49-F238E27FC236}">
                <a16:creationId xmlns:a16="http://schemas.microsoft.com/office/drawing/2014/main" id="{49174CDC-8052-FFBA-877F-942B35AB9F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15481" y="4781481"/>
            <a:ext cx="2076519" cy="2076519"/>
          </a:xfrm>
          <a:prstGeom prst="rect">
            <a:avLst/>
          </a:prstGeom>
        </p:spPr>
      </p:pic>
      <p:pic>
        <p:nvPicPr>
          <p:cNvPr id="6" name="Logo">
            <a:extLst>
              <a:ext uri="{FF2B5EF4-FFF2-40B4-BE49-F238E27FC236}">
                <a16:creationId xmlns:a16="http://schemas.microsoft.com/office/drawing/2014/main" id="{F735F1B6-FD39-5B14-05FC-B5EC9A754A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4956346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tappen">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F3CBD7B-4E02-DC08-0627-028D8E2F2CDA}"/>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6" name="Tekstvak 5">
            <a:extLst>
              <a:ext uri="{FF2B5EF4-FFF2-40B4-BE49-F238E27FC236}">
                <a16:creationId xmlns:a16="http://schemas.microsoft.com/office/drawing/2014/main" id="{BF84485D-D36B-47FA-E030-96B8CFBD8FF7}"/>
              </a:ext>
            </a:extLst>
          </p:cNvPr>
          <p:cNvSpPr txBox="1"/>
          <p:nvPr userDrawn="1"/>
        </p:nvSpPr>
        <p:spPr>
          <a:xfrm>
            <a:off x="12317128" y="1564243"/>
            <a:ext cx="2794535"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a:solidFill>
                  <a:schemeClr val="accent2"/>
                </a:solidFill>
              </a:rPr>
              <a:t>Om links een huisstijlvorm te plaatsen: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400" i="0">
                <a:solidFill>
                  <a:schemeClr val="accent2"/>
                </a:solidFill>
              </a:rPr>
              <a:t>Let op: je kunt de achtergrondkleur van dit kader niet aanpassen.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6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Op de dia met vormentaal: geef de gewenste vorm een kleur en kopieer deze m.b.v. </a:t>
            </a:r>
            <a:r>
              <a:rPr lang="nl-NL" sz="1600" b="1" err="1">
                <a:solidFill>
                  <a:schemeClr val="accent2"/>
                </a:solidFill>
              </a:rPr>
              <a:t>Ctrl+C</a:t>
            </a:r>
            <a:r>
              <a:rPr lang="nl-NL" sz="1600" b="0">
                <a:solidFill>
                  <a:schemeClr val="accent2"/>
                </a:solidFill>
              </a:rPr>
              <a:t>.</a:t>
            </a:r>
            <a:br>
              <a:rPr lang="nl-NL" sz="1600" b="0">
                <a:solidFill>
                  <a:schemeClr val="accent2"/>
                </a:solidFill>
              </a:rPr>
            </a:br>
            <a:endParaRPr lang="nl-NL" sz="1600" b="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Ga terug naar deze dia en klik op het bedoelde kader </a:t>
            </a:r>
            <a:br>
              <a:rPr lang="nl-NL" sz="1600">
                <a:solidFill>
                  <a:schemeClr val="accent2"/>
                </a:solidFill>
              </a:rPr>
            </a:br>
            <a:r>
              <a:rPr lang="nl-NL" sz="1400">
                <a:solidFill>
                  <a:schemeClr val="accent2"/>
                </a:solidFill>
              </a:rPr>
              <a:t>(Let op: klik niet op het afbeeldingsicon in het midden)</a:t>
            </a:r>
            <a:br>
              <a:rPr lang="nl-NL" sz="1400">
                <a:solidFill>
                  <a:schemeClr val="accent2"/>
                </a:solidFill>
              </a:rPr>
            </a:br>
            <a:endParaRPr lang="nl-NL" sz="1400">
              <a:solidFill>
                <a:schemeClr val="accent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600">
                <a:solidFill>
                  <a:schemeClr val="accent2"/>
                </a:solidFill>
              </a:rPr>
              <a:t>Plak de eerder gekopieerde vorm m.b.v.  </a:t>
            </a:r>
            <a:r>
              <a:rPr lang="nl-NL" sz="1600" b="1" err="1">
                <a:solidFill>
                  <a:schemeClr val="accent2"/>
                </a:solidFill>
              </a:rPr>
              <a:t>Ctrl+V</a:t>
            </a:r>
            <a:r>
              <a:rPr lang="nl-NL" sz="1600" b="0">
                <a:solidFill>
                  <a:schemeClr val="accent2"/>
                </a:solidFill>
              </a:rPr>
              <a:t>.</a:t>
            </a:r>
          </a:p>
        </p:txBody>
      </p:sp>
      <p:sp>
        <p:nvSpPr>
          <p:cNvPr id="7" name="Titel 6">
            <a:extLst>
              <a:ext uri="{FF2B5EF4-FFF2-40B4-BE49-F238E27FC236}">
                <a16:creationId xmlns:a16="http://schemas.microsoft.com/office/drawing/2014/main" id="{B6C3B928-45CC-1139-BCEA-69F47ED8F48E}"/>
              </a:ext>
            </a:extLst>
          </p:cNvPr>
          <p:cNvSpPr>
            <a:spLocks noGrp="1"/>
          </p:cNvSpPr>
          <p:nvPr>
            <p:ph type="title" hasCustomPrompt="1"/>
          </p:nvPr>
        </p:nvSpPr>
        <p:spPr>
          <a:xfrm>
            <a:off x="5562600" y="901700"/>
            <a:ext cx="5638800" cy="553998"/>
          </a:xfrm>
        </p:spPr>
        <p:txBody>
          <a:bodyPr/>
          <a:lstStyle>
            <a:lvl1pPr>
              <a:defRPr/>
            </a:lvl1pPr>
          </a:lstStyle>
          <a:p>
            <a:r>
              <a:rPr lang="nl-NL"/>
              <a:t>[titel]</a:t>
            </a:r>
          </a:p>
        </p:txBody>
      </p:sp>
      <p:sp>
        <p:nvSpPr>
          <p:cNvPr id="9" name="Tijdelijke aanduiding voor tekst 8">
            <a:extLst>
              <a:ext uri="{FF2B5EF4-FFF2-40B4-BE49-F238E27FC236}">
                <a16:creationId xmlns:a16="http://schemas.microsoft.com/office/drawing/2014/main" id="{4F07B35C-E7A5-73EB-7FE1-840DF1C52B33}"/>
              </a:ext>
            </a:extLst>
          </p:cNvPr>
          <p:cNvSpPr>
            <a:spLocks noGrp="1"/>
          </p:cNvSpPr>
          <p:nvPr>
            <p:ph type="body" sz="quarter" idx="13"/>
          </p:nvPr>
        </p:nvSpPr>
        <p:spPr>
          <a:xfrm>
            <a:off x="5502275" y="1578688"/>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en-GB"/>
              <a:t>Click to edit Master text styles</a:t>
            </a:r>
          </a:p>
        </p:txBody>
      </p:sp>
      <p:sp>
        <p:nvSpPr>
          <p:cNvPr id="11" name="Tijdelijke aanduiding voor afbeelding 10">
            <a:extLst>
              <a:ext uri="{FF2B5EF4-FFF2-40B4-BE49-F238E27FC236}">
                <a16:creationId xmlns:a16="http://schemas.microsoft.com/office/drawing/2014/main" id="{546C9DEF-02B6-6394-986C-51709E0BFCD4}"/>
              </a:ext>
            </a:extLst>
          </p:cNvPr>
          <p:cNvSpPr>
            <a:spLocks noGrp="1"/>
          </p:cNvSpPr>
          <p:nvPr>
            <p:ph type="pic" sz="quarter" idx="14" hasCustomPrompt="1"/>
          </p:nvPr>
        </p:nvSpPr>
        <p:spPr>
          <a:xfrm>
            <a:off x="5670596" y="1686719"/>
            <a:ext cx="874504" cy="792000"/>
          </a:xfrm>
        </p:spPr>
        <p:txBody>
          <a:bodyPr>
            <a:normAutofit/>
          </a:bodyPr>
          <a:lstStyle>
            <a:lvl1pPr marL="0" indent="0" algn="ctr">
              <a:buNone/>
              <a:defRPr sz="1400"/>
            </a:lvl1pPr>
          </a:lstStyle>
          <a:p>
            <a:r>
              <a:rPr lang="nl-NL"/>
              <a:t>icon</a:t>
            </a:r>
          </a:p>
        </p:txBody>
      </p:sp>
      <p:sp>
        <p:nvSpPr>
          <p:cNvPr id="12" name="Tijdelijke aanduiding voor tekst 8">
            <a:extLst>
              <a:ext uri="{FF2B5EF4-FFF2-40B4-BE49-F238E27FC236}">
                <a16:creationId xmlns:a16="http://schemas.microsoft.com/office/drawing/2014/main" id="{F4EC8C2E-FF8E-A6A4-5B04-CDF621D85DC0}"/>
              </a:ext>
            </a:extLst>
          </p:cNvPr>
          <p:cNvSpPr>
            <a:spLocks noGrp="1"/>
          </p:cNvSpPr>
          <p:nvPr>
            <p:ph type="body" sz="quarter" idx="15"/>
          </p:nvPr>
        </p:nvSpPr>
        <p:spPr>
          <a:xfrm>
            <a:off x="5502275" y="2840077"/>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en-GB"/>
              <a:t>Click to edit Master text styles</a:t>
            </a:r>
          </a:p>
        </p:txBody>
      </p:sp>
      <p:sp>
        <p:nvSpPr>
          <p:cNvPr id="14" name="Tijdelijke aanduiding voor tekst 8">
            <a:extLst>
              <a:ext uri="{FF2B5EF4-FFF2-40B4-BE49-F238E27FC236}">
                <a16:creationId xmlns:a16="http://schemas.microsoft.com/office/drawing/2014/main" id="{64DCBBF4-CBEC-FDAF-5F3B-12AC37FADAA1}"/>
              </a:ext>
            </a:extLst>
          </p:cNvPr>
          <p:cNvSpPr>
            <a:spLocks noGrp="1"/>
          </p:cNvSpPr>
          <p:nvPr>
            <p:ph type="body" sz="quarter" idx="17"/>
          </p:nvPr>
        </p:nvSpPr>
        <p:spPr>
          <a:xfrm>
            <a:off x="5502275" y="410146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en-GB"/>
              <a:t>Click to edit Master text styles</a:t>
            </a:r>
          </a:p>
        </p:txBody>
      </p:sp>
      <p:sp>
        <p:nvSpPr>
          <p:cNvPr id="15" name="Tijdelijke aanduiding voor afbeelding 10">
            <a:extLst>
              <a:ext uri="{FF2B5EF4-FFF2-40B4-BE49-F238E27FC236}">
                <a16:creationId xmlns:a16="http://schemas.microsoft.com/office/drawing/2014/main" id="{36758B46-503D-FB72-F122-FC14CF759242}"/>
              </a:ext>
            </a:extLst>
          </p:cNvPr>
          <p:cNvSpPr>
            <a:spLocks noGrp="1"/>
          </p:cNvSpPr>
          <p:nvPr>
            <p:ph type="pic" sz="quarter" idx="18" hasCustomPrompt="1"/>
          </p:nvPr>
        </p:nvSpPr>
        <p:spPr>
          <a:xfrm>
            <a:off x="5658748" y="4209497"/>
            <a:ext cx="886352" cy="792000"/>
          </a:xfrm>
        </p:spPr>
        <p:txBody>
          <a:bodyPr>
            <a:normAutofit/>
          </a:bodyPr>
          <a:lstStyle>
            <a:lvl1pPr marL="0" indent="0" algn="ctr">
              <a:buNone/>
              <a:defRPr sz="1400"/>
            </a:lvl1pPr>
          </a:lstStyle>
          <a:p>
            <a:r>
              <a:rPr lang="nl-NL"/>
              <a:t>icon</a:t>
            </a:r>
          </a:p>
        </p:txBody>
      </p:sp>
      <p:sp>
        <p:nvSpPr>
          <p:cNvPr id="16" name="Tijdelijke aanduiding voor tekst 8">
            <a:extLst>
              <a:ext uri="{FF2B5EF4-FFF2-40B4-BE49-F238E27FC236}">
                <a16:creationId xmlns:a16="http://schemas.microsoft.com/office/drawing/2014/main" id="{93D2FE1D-B7AC-B75D-8293-1C1F3ADBA5FC}"/>
              </a:ext>
            </a:extLst>
          </p:cNvPr>
          <p:cNvSpPr>
            <a:spLocks noGrp="1"/>
          </p:cNvSpPr>
          <p:nvPr>
            <p:ph type="body" sz="quarter" idx="19"/>
          </p:nvPr>
        </p:nvSpPr>
        <p:spPr>
          <a:xfrm>
            <a:off x="5502275" y="5362856"/>
            <a:ext cx="5715000" cy="1008062"/>
          </a:xfrm>
          <a:prstGeom prst="roundRect">
            <a:avLst>
              <a:gd name="adj" fmla="val 8163"/>
            </a:avLst>
          </a:prstGeom>
          <a:solidFill>
            <a:schemeClr val="accent2">
              <a:lumMod val="10000"/>
              <a:lumOff val="90000"/>
            </a:schemeClr>
          </a:solidFill>
        </p:spPr>
        <p:txBody>
          <a:bodyPr lIns="1296000" rIns="180000" anchor="ctr" anchorCtr="0">
            <a:noAutofit/>
          </a:bodyPr>
          <a:lstStyle>
            <a:lvl1pPr marL="0" indent="0">
              <a:spcBef>
                <a:spcPts val="0"/>
              </a:spcBef>
              <a:buNone/>
              <a:defRPr sz="1600"/>
            </a:lvl1pPr>
          </a:lstStyle>
          <a:p>
            <a:pPr lvl="0"/>
            <a:r>
              <a:rPr lang="en-GB"/>
              <a:t>Click to edit Master text styles</a:t>
            </a:r>
          </a:p>
        </p:txBody>
      </p:sp>
      <p:sp>
        <p:nvSpPr>
          <p:cNvPr id="17" name="Tijdelijke aanduiding voor afbeelding 10">
            <a:extLst>
              <a:ext uri="{FF2B5EF4-FFF2-40B4-BE49-F238E27FC236}">
                <a16:creationId xmlns:a16="http://schemas.microsoft.com/office/drawing/2014/main" id="{230CE660-38CB-7751-DD66-1F4F15A017B6}"/>
              </a:ext>
            </a:extLst>
          </p:cNvPr>
          <p:cNvSpPr>
            <a:spLocks noGrp="1"/>
          </p:cNvSpPr>
          <p:nvPr>
            <p:ph type="pic" sz="quarter" idx="20" hasCustomPrompt="1"/>
          </p:nvPr>
        </p:nvSpPr>
        <p:spPr>
          <a:xfrm>
            <a:off x="5658748" y="5470887"/>
            <a:ext cx="886352" cy="792000"/>
          </a:xfrm>
        </p:spPr>
        <p:txBody>
          <a:bodyPr>
            <a:normAutofit/>
          </a:bodyPr>
          <a:lstStyle>
            <a:lvl1pPr marL="0" indent="0" algn="ctr">
              <a:buNone/>
              <a:defRPr sz="1400"/>
            </a:lvl1pPr>
          </a:lstStyle>
          <a:p>
            <a:r>
              <a:rPr lang="nl-NL"/>
              <a:t>icon</a:t>
            </a:r>
          </a:p>
        </p:txBody>
      </p:sp>
      <p:sp>
        <p:nvSpPr>
          <p:cNvPr id="2" name="Tijdelijke aanduiding voor afbeelding 10">
            <a:extLst>
              <a:ext uri="{FF2B5EF4-FFF2-40B4-BE49-F238E27FC236}">
                <a16:creationId xmlns:a16="http://schemas.microsoft.com/office/drawing/2014/main" id="{7F0ECBE5-06A9-283B-0AE8-D046347B8914}"/>
              </a:ext>
            </a:extLst>
          </p:cNvPr>
          <p:cNvSpPr>
            <a:spLocks noGrp="1"/>
          </p:cNvSpPr>
          <p:nvPr>
            <p:ph type="pic" sz="quarter" idx="21" hasCustomPrompt="1"/>
          </p:nvPr>
        </p:nvSpPr>
        <p:spPr>
          <a:xfrm>
            <a:off x="5658748" y="2948108"/>
            <a:ext cx="874504" cy="792000"/>
          </a:xfrm>
        </p:spPr>
        <p:txBody>
          <a:bodyPr>
            <a:normAutofit/>
          </a:bodyPr>
          <a:lstStyle>
            <a:lvl1pPr marL="0" indent="0" algn="ctr">
              <a:buNone/>
              <a:defRPr sz="1400"/>
            </a:lvl1pPr>
          </a:lstStyle>
          <a:p>
            <a:r>
              <a:rPr lang="nl-NL"/>
              <a:t>icon</a:t>
            </a:r>
          </a:p>
        </p:txBody>
      </p:sp>
      <p:pic>
        <p:nvPicPr>
          <p:cNvPr id="10" name="Graphic 9">
            <a:extLst>
              <a:ext uri="{FF2B5EF4-FFF2-40B4-BE49-F238E27FC236}">
                <a16:creationId xmlns:a16="http://schemas.microsoft.com/office/drawing/2014/main" id="{12A9EE8A-5F9B-7080-01C8-5E7132F7B6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800172"/>
            <a:ext cx="4611472" cy="4602587"/>
          </a:xfrm>
          <a:prstGeom prst="rect">
            <a:avLst/>
          </a:prstGeom>
        </p:spPr>
      </p:pic>
      <p:pic>
        <p:nvPicPr>
          <p:cNvPr id="4" name="Logo">
            <a:extLst>
              <a:ext uri="{FF2B5EF4-FFF2-40B4-BE49-F238E27FC236}">
                <a16:creationId xmlns:a16="http://schemas.microsoft.com/office/drawing/2014/main" id="{EF2E285B-F244-A22E-7F24-8783419E890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000" y="510292"/>
            <a:ext cx="1728000" cy="589680"/>
          </a:xfrm>
          <a:prstGeom prst="rect">
            <a:avLst/>
          </a:prstGeom>
        </p:spPr>
      </p:pic>
    </p:spTree>
    <p:extLst>
      <p:ext uri="{BB962C8B-B14F-4D97-AF65-F5344CB8AC3E}">
        <p14:creationId xmlns:p14="http://schemas.microsoft.com/office/powerpoint/2010/main" val="33512811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32D3B33-F547-A729-3BD4-B54118CA12BD}"/>
              </a:ext>
            </a:extLst>
          </p:cNvPr>
          <p:cNvSpPr>
            <a:spLocks noGrp="1"/>
          </p:cNvSpPr>
          <p:nvPr>
            <p:ph type="sldNum" sz="quarter" idx="10"/>
          </p:nvPr>
        </p:nvSpPr>
        <p:spPr/>
        <p:txBody>
          <a:bodyPr/>
          <a:lstStyle/>
          <a:p>
            <a:fld id="{51C5D536-50B7-4CE6-B44E-3B56F0A7BD1A}" type="slidenum">
              <a:rPr lang="nl-NL" smtClean="0"/>
              <a:pPr/>
              <a:t>‹nr.›</a:t>
            </a:fld>
            <a:endParaRPr lang="nl-NL"/>
          </a:p>
        </p:txBody>
      </p:sp>
      <p:sp>
        <p:nvSpPr>
          <p:cNvPr id="4" name="Titel 3">
            <a:extLst>
              <a:ext uri="{FF2B5EF4-FFF2-40B4-BE49-F238E27FC236}">
                <a16:creationId xmlns:a16="http://schemas.microsoft.com/office/drawing/2014/main" id="{9F96FDB8-90F8-8E3A-EE13-D1385A791BCA}"/>
              </a:ext>
            </a:extLst>
          </p:cNvPr>
          <p:cNvSpPr>
            <a:spLocks noGrp="1"/>
          </p:cNvSpPr>
          <p:nvPr>
            <p:ph type="title"/>
          </p:nvPr>
        </p:nvSpPr>
        <p:spPr/>
        <p:txBody>
          <a:bodyPr/>
          <a:lstStyle/>
          <a:p>
            <a:r>
              <a:rPr lang="en-GB"/>
              <a:t>Click to edit Master title style</a:t>
            </a:r>
            <a:endParaRPr lang="nl-NL"/>
          </a:p>
        </p:txBody>
      </p:sp>
    </p:spTree>
    <p:extLst>
      <p:ext uri="{BB962C8B-B14F-4D97-AF65-F5344CB8AC3E}">
        <p14:creationId xmlns:p14="http://schemas.microsoft.com/office/powerpoint/2010/main" val="28037171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artnerslide">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7D1969A5-A398-7E16-ECF7-BFB3F16D194D}"/>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3" name="Tijdelijke aanduiding voor dianummer 2">
            <a:extLst>
              <a:ext uri="{FF2B5EF4-FFF2-40B4-BE49-F238E27FC236}">
                <a16:creationId xmlns:a16="http://schemas.microsoft.com/office/drawing/2014/main" id="{66EE441F-77FB-75AD-6B1A-0F17F6DDA103}"/>
              </a:ext>
            </a:extLst>
          </p:cNvPr>
          <p:cNvSpPr>
            <a:spLocks noGrp="1"/>
          </p:cNvSpPr>
          <p:nvPr>
            <p:ph type="sldNum" sz="quarter" idx="10"/>
          </p:nvPr>
        </p:nvSpPr>
        <p:spPr/>
        <p:txBody>
          <a:bodyPr/>
          <a:lstStyle/>
          <a:p>
            <a:fld id="{51C5D536-50B7-4CE6-B44E-3B56F0A7BD1A}" type="slidenum">
              <a:rPr lang="nl-NL" smtClean="0"/>
              <a:pPr/>
              <a:t>‹nr.›</a:t>
            </a:fld>
            <a:endParaRPr lang="nl-NL"/>
          </a:p>
        </p:txBody>
      </p:sp>
      <p:pic>
        <p:nvPicPr>
          <p:cNvPr id="5" name="Afbeelding 4" descr="Afbeelding met zwart, duisternis&#10;&#10;Automatisch gegenereerde beschrijving">
            <a:extLst>
              <a:ext uri="{FF2B5EF4-FFF2-40B4-BE49-F238E27FC236}">
                <a16:creationId xmlns:a16="http://schemas.microsoft.com/office/drawing/2014/main" id="{1D03909B-CFF5-7B12-9FC6-6A6CF44876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36224" y="2698432"/>
            <a:ext cx="4281714" cy="1461135"/>
          </a:xfrm>
          <a:prstGeom prst="rect">
            <a:avLst/>
          </a:prstGeom>
        </p:spPr>
      </p:pic>
      <p:pic>
        <p:nvPicPr>
          <p:cNvPr id="7" name="Graphic 6">
            <a:extLst>
              <a:ext uri="{FF2B5EF4-FFF2-40B4-BE49-F238E27FC236}">
                <a16:creationId xmlns:a16="http://schemas.microsoft.com/office/drawing/2014/main" id="{431A78B4-DD8B-CED3-9390-FF735F89D22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11685" y="4977685"/>
            <a:ext cx="1880315" cy="1880315"/>
          </a:xfrm>
          <a:prstGeom prst="rect">
            <a:avLst/>
          </a:prstGeom>
        </p:spPr>
      </p:pic>
      <p:sp>
        <p:nvSpPr>
          <p:cNvPr id="8" name="Ovaal 7">
            <a:extLst>
              <a:ext uri="{FF2B5EF4-FFF2-40B4-BE49-F238E27FC236}">
                <a16:creationId xmlns:a16="http://schemas.microsoft.com/office/drawing/2014/main" id="{20F142C1-5C23-3B73-5E6A-3A31855F59CC}"/>
              </a:ext>
            </a:extLst>
          </p:cNvPr>
          <p:cNvSpPr>
            <a:spLocks noGrp="1" noRot="1" noMove="1" noResize="1" noEditPoints="1" noAdjustHandles="1" noChangeArrowheads="1" noChangeShapeType="1"/>
          </p:cNvSpPr>
          <p:nvPr userDrawn="1"/>
        </p:nvSpPr>
        <p:spPr>
          <a:xfrm>
            <a:off x="638175" y="1106250"/>
            <a:ext cx="4645500" cy="464550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
        <p:nvSpPr>
          <p:cNvPr id="15" name="Tijdelijke aanduiding voor inhoud 14">
            <a:extLst>
              <a:ext uri="{FF2B5EF4-FFF2-40B4-BE49-F238E27FC236}">
                <a16:creationId xmlns:a16="http://schemas.microsoft.com/office/drawing/2014/main" id="{FDFC43D0-75D8-1FAE-58A3-B4E13448EB43}"/>
              </a:ext>
            </a:extLst>
          </p:cNvPr>
          <p:cNvSpPr>
            <a:spLocks noGrp="1"/>
          </p:cNvSpPr>
          <p:nvPr>
            <p:ph sz="quarter" idx="11" hasCustomPrompt="1"/>
          </p:nvPr>
        </p:nvSpPr>
        <p:spPr>
          <a:xfrm>
            <a:off x="166483" y="2871957"/>
            <a:ext cx="5067300" cy="914400"/>
          </a:xfrm>
        </p:spPr>
        <p:txBody>
          <a:bodyPr>
            <a:normAutofit/>
          </a:bodyPr>
          <a:lstStyle>
            <a:lvl1pPr algn="ctr">
              <a:defRPr sz="1800"/>
            </a:lvl1pPr>
          </a:lstStyle>
          <a:p>
            <a:pPr lvl="0"/>
            <a:r>
              <a:rPr lang="en-GB" err="1"/>
              <a:t>Voeg</a:t>
            </a:r>
            <a:r>
              <a:rPr lang="en-GB"/>
              <a:t> </a:t>
            </a:r>
            <a:r>
              <a:rPr lang="en-GB" err="1"/>
              <a:t>hier</a:t>
            </a:r>
            <a:r>
              <a:rPr lang="en-GB"/>
              <a:t> de </a:t>
            </a:r>
          </a:p>
          <a:p>
            <a:pPr lvl="0"/>
            <a:r>
              <a:rPr lang="en-GB" err="1"/>
              <a:t>afbeelding</a:t>
            </a:r>
            <a:r>
              <a:rPr lang="en-GB"/>
              <a:t> van de partner toe</a:t>
            </a:r>
            <a:endParaRPr lang="nl-NL"/>
          </a:p>
        </p:txBody>
      </p:sp>
      <p:sp>
        <p:nvSpPr>
          <p:cNvPr id="2" name="Rechthoek 1">
            <a:extLst>
              <a:ext uri="{FF2B5EF4-FFF2-40B4-BE49-F238E27FC236}">
                <a16:creationId xmlns:a16="http://schemas.microsoft.com/office/drawing/2014/main" id="{BEE6D581-5BF2-26FE-8B53-8CC47BC9FFC7}"/>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err="1">
              <a:solidFill>
                <a:schemeClr val="bg1"/>
              </a:solidFill>
            </a:endParaRPr>
          </a:p>
        </p:txBody>
      </p:sp>
    </p:spTree>
    <p:extLst>
      <p:ext uri="{BB962C8B-B14F-4D97-AF65-F5344CB8AC3E}">
        <p14:creationId xmlns:p14="http://schemas.microsoft.com/office/powerpoint/2010/main" val="417146567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smtClean="0">
                <a:ln>
                  <a:noFill/>
                </a:ln>
                <a:solidFill>
                  <a:srgbClr val="000000"/>
                </a:solidFill>
                <a:effectLst/>
                <a:uLnTx/>
                <a:uFillTx/>
                <a:latin typeface="General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3/19/26</a:t>
            </a:fld>
            <a:endParaRPr kumimoji="0" lang="en-US" sz="1800" b="0" i="0" u="none" strike="noStrike" kern="1200" cap="none" spc="0" normalizeH="0" baseline="0" noProof="0">
              <a:ln>
                <a:noFill/>
              </a:ln>
              <a:solidFill>
                <a:srgbClr val="000000"/>
              </a:solidFill>
              <a:effectLst/>
              <a:uLnTx/>
              <a:uFillTx/>
              <a:latin typeface="General Sans"/>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eneral Sans"/>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00000">
                    <a:tint val="82000"/>
                  </a:srgbClr>
                </a:solidFill>
                <a:effectLst/>
                <a:uLnTx/>
                <a:uFillTx/>
                <a:latin typeface="General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en-US" sz="1200" b="0" i="0" u="none" strike="noStrike" kern="1200" cap="none" spc="0" normalizeH="0" baseline="0" noProof="0">
              <a:ln>
                <a:noFill/>
              </a:ln>
              <a:solidFill>
                <a:srgbClr val="000000">
                  <a:tint val="82000"/>
                </a:srgbClr>
              </a:solidFill>
              <a:effectLst/>
              <a:uLnTx/>
              <a:uFillTx/>
              <a:latin typeface="General Sans"/>
              <a:ea typeface="+mn-ea"/>
              <a:cs typeface="+mn-cs"/>
            </a:endParaRPr>
          </a:p>
        </p:txBody>
      </p:sp>
    </p:spTree>
    <p:extLst>
      <p:ext uri="{BB962C8B-B14F-4D97-AF65-F5344CB8AC3E}">
        <p14:creationId xmlns:p14="http://schemas.microsoft.com/office/powerpoint/2010/main" val="20327905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858115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5" Type="http://schemas.openxmlformats.org/officeDocument/2006/relationships/theme" Target="../theme/theme3.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5" Type="http://schemas.openxmlformats.org/officeDocument/2006/relationships/theme" Target="../theme/theme4.xml"/><Relationship Id="rId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8.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6" Type="http://schemas.openxmlformats.org/officeDocument/2006/relationships/theme" Target="../theme/theme9.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nl-NL"/>
              <a:t>Klik om stijl te bewerken</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4258596104"/>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672" r:id="rId4"/>
    <p:sldLayoutId id="2147483840" r:id="rId5"/>
    <p:sldLayoutId id="2147483881" r:id="rId6"/>
    <p:sldLayoutId id="2147483882" r:id="rId7"/>
    <p:sldLayoutId id="2147483883" r:id="rId8"/>
    <p:sldLayoutId id="2147483884" r:id="rId9"/>
    <p:sldLayoutId id="2147483869" r:id="rId10"/>
    <p:sldLayoutId id="2147483871" r:id="rId11"/>
    <p:sldLayoutId id="2147483870" r:id="rId12"/>
    <p:sldLayoutId id="2147483822" r:id="rId13"/>
    <p:sldLayoutId id="2147483814" r:id="rId14"/>
    <p:sldLayoutId id="2147483872" r:id="rId15"/>
    <p:sldLayoutId id="2147483873" r:id="rId16"/>
    <p:sldLayoutId id="2147483841" r:id="rId17"/>
    <p:sldLayoutId id="2147483671" r:id="rId18"/>
    <p:sldLayoutId id="2147483669" r:id="rId19"/>
    <p:sldLayoutId id="2147483675" r:id="rId20"/>
    <p:sldLayoutId id="2147483892" r:id="rId21"/>
    <p:sldLayoutId id="2147483893" r:id="rId22"/>
    <p:sldLayoutId id="2147483894" r:id="rId23"/>
    <p:sldLayoutId id="2147483895" r:id="rId24"/>
    <p:sldLayoutId id="2147483667" r:id="rId25"/>
    <p:sldLayoutId id="2147483823" r:id="rId26"/>
    <p:sldLayoutId id="2147483820" r:id="rId27"/>
    <p:sldLayoutId id="2147483821" r:id="rId28"/>
    <p:sldLayoutId id="2147483664" r:id="rId29"/>
    <p:sldLayoutId id="2147483845" r:id="rId30"/>
    <p:sldLayoutId id="2147483898" r:id="rId31"/>
    <p:sldLayoutId id="2147483899" r:id="rId32"/>
    <p:sldLayoutId id="2147483900" r:id="rId33"/>
    <p:sldLayoutId id="2147483676" r:id="rId34"/>
    <p:sldLayoutId id="2147483817" r:id="rId35"/>
    <p:sldLayoutId id="2147483902" r:id="rId36"/>
    <p:sldLayoutId id="2147483925" r:id="rId37"/>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2266656173"/>
      </p:ext>
    </p:extLst>
  </p:cSld>
  <p:clrMap bg1="lt1" tx1="dk1" bg2="lt2" tx2="dk2" accent1="accent1" accent2="accent2" accent3="accent3" accent4="accent4" accent5="accent5" accent6="accent6" hlink="hlink" folHlink="folHlink"/>
  <p:sldLayoutIdLst>
    <p:sldLayoutId id="2147483741" r:id="rId1"/>
    <p:sldLayoutId id="2147483743" r:id="rId2"/>
    <p:sldLayoutId id="2147483750" r:id="rId3"/>
    <p:sldLayoutId id="2147483751" r:id="rId4"/>
    <p:sldLayoutId id="2147483752" r:id="rId5"/>
    <p:sldLayoutId id="2147483755" r:id="rId6"/>
    <p:sldLayoutId id="2147483757" r:id="rId7"/>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1688685209"/>
      </p:ext>
    </p:extLst>
  </p:cSld>
  <p:clrMap bg1="lt1" tx1="dk1" bg2="lt2" tx2="dk2" accent1="accent1" accent2="accent2" accent3="accent3" accent4="accent4" accent5="accent5" accent6="accent6" hlink="hlink" folHlink="folHlink"/>
  <p:sldLayoutIdLst>
    <p:sldLayoutId id="2147483761" r:id="rId1"/>
    <p:sldLayoutId id="2147483768" r:id="rId2"/>
    <p:sldLayoutId id="2147483770" r:id="rId3"/>
    <p:sldLayoutId id="2147483773" r:id="rId4"/>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71670941"/>
      </p:ext>
    </p:extLst>
  </p:cSld>
  <p:clrMap bg1="lt1" tx1="dk1" bg2="lt2" tx2="dk2" accent1="accent1" accent2="accent2" accent3="accent3" accent4="accent4" accent5="accent5" accent6="accent6" hlink="hlink" folHlink="folHlink"/>
  <p:sldLayoutIdLst>
    <p:sldLayoutId id="2147483779" r:id="rId1"/>
    <p:sldLayoutId id="2147483786" r:id="rId2"/>
    <p:sldLayoutId id="2147483788" r:id="rId3"/>
    <p:sldLayoutId id="2147483791" r:id="rId4"/>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4D74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1300675715"/>
      </p:ext>
    </p:extLst>
  </p:cSld>
  <p:clrMap bg1="lt1" tx1="dk1" bg2="lt2" tx2="dk2" accent1="accent1" accent2="accent2" accent3="accent3" accent4="accent4" accent5="accent5" accent6="accent6" hlink="hlink" folHlink="folHlink"/>
  <p:sldLayoutIdLst>
    <p:sldLayoutId id="2147483804" r:id="rId1"/>
    <p:sldLayoutId id="2147483809" r:id="rId2"/>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4062334"/>
      </p:ext>
    </p:extLst>
  </p:cSld>
  <p:clrMap bg1="lt1" tx1="dk1" bg2="lt2" tx2="dk2" accent1="accent1" accent2="accent2" accent3="accent3" accent4="accent4" accent5="accent5" accent6="accent6" hlink="hlink" folHlink="folHlink"/>
  <p:sldLayoutIdLst>
    <p:sldLayoutId id="2147483739" r:id="rId1"/>
  </p:sldLayoutIdLst>
  <p:hf hdr="0"/>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360000" indent="-3600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1pPr>
      <a:lvl2pPr marL="720000" indent="-360000" algn="l" defTabSz="914400" rtl="0" eaLnBrk="1" latinLnBrk="0" hangingPunct="1">
        <a:lnSpc>
          <a:spcPct val="100000"/>
        </a:lnSpc>
        <a:spcBef>
          <a:spcPts val="0"/>
        </a:spcBef>
        <a:buFont typeface="Calibri" panose="020F0502020204030204" pitchFamily="34" charset="0"/>
        <a:buChar char="-"/>
        <a:defRPr sz="1800" kern="1200">
          <a:solidFill>
            <a:schemeClr val="tx1"/>
          </a:solidFill>
          <a:latin typeface="+mn-lt"/>
          <a:ea typeface="+mn-ea"/>
          <a:cs typeface="+mn-cs"/>
        </a:defRPr>
      </a:lvl2pPr>
      <a:lvl3pPr marL="1080000" indent="-360000" algn="l" defTabSz="914400" rtl="0" eaLnBrk="1" latinLnBrk="0" hangingPunct="1">
        <a:lnSpc>
          <a:spcPct val="100000"/>
        </a:lnSpc>
        <a:spcBef>
          <a:spcPts val="0"/>
        </a:spcBef>
        <a:buFont typeface="Calibri" panose="020F0502020204030204" pitchFamily="34" charset="0"/>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0"/>
        </a:spcBef>
        <a:buClr>
          <a:schemeClr val="bg1"/>
        </a:buClr>
        <a:buSzPct val="25000"/>
        <a:buFont typeface="Calibri" panose="020F0502020204030204" pitchFamily="34" charset="0"/>
        <a:buChar char="'"/>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buClr>
          <a:schemeClr val="bg1"/>
        </a:buClr>
        <a:buSzPct val="25000"/>
        <a:buFont typeface="Calibri" panose="020F0502020204030204" pitchFamily="34" charset="0"/>
        <a:buChar char="'"/>
        <a:defRPr sz="1800" b="0" kern="1200">
          <a:solidFill>
            <a:schemeClr val="tx2"/>
          </a:solidFill>
          <a:latin typeface="+mn-lt"/>
          <a:ea typeface="+mn-ea"/>
          <a:cs typeface="+mn-cs"/>
        </a:defRPr>
      </a:lvl5pPr>
      <a:lvl6pPr marL="360000" indent="-3600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6pPr>
      <a:lvl7pPr marL="720000" indent="-360000" algn="l" defTabSz="914400" rtl="0" eaLnBrk="1" latinLnBrk="0" hangingPunct="1">
        <a:lnSpc>
          <a:spcPct val="100000"/>
        </a:lnSpc>
        <a:spcBef>
          <a:spcPts val="0"/>
        </a:spcBef>
        <a:buFont typeface="Calibri" panose="020F0502020204030204" pitchFamily="34" charset="0"/>
        <a:buChar char="-"/>
        <a:defRPr sz="1800" kern="1200">
          <a:solidFill>
            <a:schemeClr val="tx1"/>
          </a:solidFill>
          <a:latin typeface="+mn-lt"/>
          <a:ea typeface="+mn-ea"/>
          <a:cs typeface="+mn-cs"/>
        </a:defRPr>
      </a:lvl7pPr>
      <a:lvl8pPr marL="1080000" indent="-360000" algn="l" defTabSz="914400" rtl="0" eaLnBrk="1" latinLnBrk="0" hangingPunct="1">
        <a:lnSpc>
          <a:spcPct val="100000"/>
        </a:lnSpc>
        <a:spcBef>
          <a:spcPts val="0"/>
        </a:spcBef>
        <a:buFont typeface="Calibri" panose="020F0502020204030204" pitchFamily="34" charset="0"/>
        <a:buChar char="›"/>
        <a:defRPr sz="1800" kern="1200">
          <a:solidFill>
            <a:schemeClr val="tx1"/>
          </a:solidFill>
          <a:latin typeface="+mn-lt"/>
          <a:ea typeface="+mn-ea"/>
          <a:cs typeface="+mn-cs"/>
        </a:defRPr>
      </a:lvl8pPr>
      <a:lvl9pPr marL="0" indent="0" algn="l" defTabSz="914400" rtl="0" eaLnBrk="1" latinLnBrk="0" hangingPunct="1">
        <a:lnSpc>
          <a:spcPct val="100000"/>
        </a:lnSpc>
        <a:spcBef>
          <a:spcPts val="0"/>
        </a:spcBef>
        <a:buClr>
          <a:schemeClr val="bg1"/>
        </a:buClr>
        <a:buSzPct val="25000"/>
        <a:buFont typeface="Calibri" panose="020F050202020403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2400066945"/>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3/19/26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82982167"/>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903" r:id="rId7"/>
    <p:sldLayoutId id="2147483904" r:id="rId8"/>
    <p:sldLayoutId id="2147483905" r:id="rId9"/>
    <p:sldLayoutId id="2147483906" r:id="rId10"/>
    <p:sldLayoutId id="2147483885" r:id="rId11"/>
    <p:sldLayoutId id="2147483908"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A5E4F1-CB3F-D1CB-C7D0-F1D66C147FB3}"/>
              </a:ext>
            </a:extLst>
          </p:cNvPr>
          <p:cNvSpPr>
            <a:spLocks noGrp="1"/>
          </p:cNvSpPr>
          <p:nvPr>
            <p:ph type="title"/>
          </p:nvPr>
        </p:nvSpPr>
        <p:spPr>
          <a:xfrm>
            <a:off x="900000" y="901700"/>
            <a:ext cx="9540000" cy="553998"/>
          </a:xfrm>
          <a:prstGeom prst="rect">
            <a:avLst/>
          </a:prstGeom>
        </p:spPr>
        <p:txBody>
          <a:bodyPr vert="horz" lIns="0" tIns="0" rIns="0" bIns="0" rtlCol="0" anchor="t" anchorCtr="0">
            <a:spAutoFit/>
          </a:bodyPr>
          <a:lstStyle/>
          <a:p>
            <a:r>
              <a:rPr lang="nl-NL"/>
              <a:t>Klik om stijl te bewerken</a:t>
            </a:r>
            <a:endParaRPr lang="en-NL"/>
          </a:p>
        </p:txBody>
      </p:sp>
      <p:sp>
        <p:nvSpPr>
          <p:cNvPr id="3" name="Text Placeholder 2">
            <a:extLst>
              <a:ext uri="{FF2B5EF4-FFF2-40B4-BE49-F238E27FC236}">
                <a16:creationId xmlns:a16="http://schemas.microsoft.com/office/drawing/2014/main" id="{829F18BF-4E1F-243E-FD61-9FE65856176F}"/>
              </a:ext>
            </a:extLst>
          </p:cNvPr>
          <p:cNvSpPr>
            <a:spLocks noGrp="1"/>
          </p:cNvSpPr>
          <p:nvPr>
            <p:ph type="body" idx="1"/>
          </p:nvPr>
        </p:nvSpPr>
        <p:spPr>
          <a:xfrm>
            <a:off x="900000" y="1825624"/>
            <a:ext cx="9540000" cy="4287600"/>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4" name="Tijdelijke aanduiding voor dianummer 3">
            <a:extLst>
              <a:ext uri="{FF2B5EF4-FFF2-40B4-BE49-F238E27FC236}">
                <a16:creationId xmlns:a16="http://schemas.microsoft.com/office/drawing/2014/main" id="{F85BBFD7-6CBD-195F-2D78-2779BB6C05AE}"/>
              </a:ext>
            </a:extLst>
          </p:cNvPr>
          <p:cNvSpPr>
            <a:spLocks noGrp="1"/>
          </p:cNvSpPr>
          <p:nvPr>
            <p:ph type="sldNum" sz="quarter" idx="4"/>
          </p:nvPr>
        </p:nvSpPr>
        <p:spPr>
          <a:xfrm>
            <a:off x="900000" y="6370918"/>
            <a:ext cx="360000" cy="184666"/>
          </a:xfrm>
          <a:prstGeom prst="rect">
            <a:avLst/>
          </a:prstGeom>
        </p:spPr>
        <p:txBody>
          <a:bodyPr vert="horz" lIns="0" tIns="0" rIns="0" bIns="0" rtlCol="0" anchor="ctr">
            <a:spAutoFit/>
          </a:bodyPr>
          <a:lstStyle>
            <a:lvl1pPr algn="l">
              <a:defRPr sz="1200">
                <a:solidFill>
                  <a:schemeClr val="tx1">
                    <a:tint val="82000"/>
                  </a:schemeClr>
                </a:solidFill>
              </a:defRPr>
            </a:lvl1pPr>
          </a:lstStyle>
          <a:p>
            <a:fld id="{51C5D536-50B7-4CE6-B44E-3B56F0A7BD1A}" type="slidenum">
              <a:rPr lang="nl-NL" smtClean="0"/>
              <a:pPr/>
              <a:t>‹nr.›</a:t>
            </a:fld>
            <a:endParaRPr lang="nl-NL"/>
          </a:p>
        </p:txBody>
      </p:sp>
    </p:spTree>
    <p:extLst>
      <p:ext uri="{BB962C8B-B14F-4D97-AF65-F5344CB8AC3E}">
        <p14:creationId xmlns:p14="http://schemas.microsoft.com/office/powerpoint/2010/main" val="2501605584"/>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4.xml"/></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9.xml"/></Relationships>
</file>

<file path=ppt/slides/_rels/slide1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3.xml"/><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1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5.xml"/><Relationship Id="rId1" Type="http://schemas.openxmlformats.org/officeDocument/2006/relationships/slideLayout" Target="../slideLayouts/slideLayout69.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6.sv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slideLayout" Target="../slideLayouts/slideLayout6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svg"/></Relationships>
</file>

<file path=ppt/slides/_rels/slide1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slideLayout" Target="../slideLayouts/slideLayout6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3.svg"/><Relationship Id="rId1" Type="http://schemas.openxmlformats.org/officeDocument/2006/relationships/slideLayout" Target="../slideLayouts/slideLayout69.xml"/><Relationship Id="rId5" Type="http://schemas.openxmlformats.org/officeDocument/2006/relationships/image" Target="../media/image48.svg"/><Relationship Id="rId4" Type="http://schemas.openxmlformats.org/officeDocument/2006/relationships/image" Target="../media/image49.sv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svg"/><Relationship Id="rId1" Type="http://schemas.openxmlformats.org/officeDocument/2006/relationships/slideLayout" Target="../slideLayouts/slideLayout69.xml"/><Relationship Id="rId4" Type="http://schemas.openxmlformats.org/officeDocument/2006/relationships/image" Target="../media/image54.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6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5.png"/><Relationship Id="rId1" Type="http://schemas.openxmlformats.org/officeDocument/2006/relationships/slideLayout" Target="../slideLayouts/slideLayout69.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9.xml"/><Relationship Id="rId5" Type="http://schemas.openxmlformats.org/officeDocument/2006/relationships/image" Target="../media/image55.pn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5.xml"/><Relationship Id="rId5" Type="http://schemas.openxmlformats.org/officeDocument/2006/relationships/image" Target="../media/image72.png"/><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notesSlide" Target="../notesSlides/notesSlide7.xml"/><Relationship Id="rId1" Type="http://schemas.openxmlformats.org/officeDocument/2006/relationships/slideLayout" Target="../slideLayouts/slideLayout37.xml"/><Relationship Id="rId5" Type="http://schemas.openxmlformats.org/officeDocument/2006/relationships/hyperlink" Target="https://community-leren-zonder-drempels.npuls.nl/" TargetMode="External"/><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EE6"/>
        </a:solidFill>
        <a:effectLst/>
      </p:bgPr>
    </p:bg>
    <p:spTree>
      <p:nvGrpSpPr>
        <p:cNvPr id="1" name="">
          <a:extLst>
            <a:ext uri="{FF2B5EF4-FFF2-40B4-BE49-F238E27FC236}">
              <a16:creationId xmlns:a16="http://schemas.microsoft.com/office/drawing/2014/main" id="{1ECECEC7-974F-701A-7492-EA9D7AED7E1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E586EFB-2CAE-5DE4-D9ED-90CB4B696859}"/>
              </a:ext>
            </a:extLst>
          </p:cNvPr>
          <p:cNvSpPr txBox="1"/>
          <p:nvPr/>
        </p:nvSpPr>
        <p:spPr>
          <a:xfrm>
            <a:off x="685800" y="806450"/>
            <a:ext cx="11079014" cy="32487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12652"/>
              </a:lnSpc>
              <a:spcBef>
                <a:spcPts val="0"/>
              </a:spcBef>
              <a:spcAft>
                <a:spcPts val="0"/>
              </a:spcAft>
              <a:buClrTx/>
              <a:buSzTx/>
              <a:buFontTx/>
              <a:buNone/>
              <a:tabLst/>
              <a:defRPr/>
            </a:pPr>
            <a:r>
              <a:rPr kumimoji="0" lang="en-US" sz="12650" b="0" i="0" u="none" strike="noStrike" kern="1200" cap="none" spc="0" normalizeH="0" baseline="0" noProof="0">
                <a:ln>
                  <a:noFill/>
                </a:ln>
                <a:solidFill>
                  <a:srgbClr val="00AF81"/>
                </a:solidFill>
                <a:effectLst/>
                <a:uLnTx/>
                <a:uFillTx/>
                <a:latin typeface="General Sans Semibold"/>
                <a:ea typeface="General Sans 1 Semi-Bold"/>
                <a:cs typeface="General Sans 1 Semi-Bold"/>
                <a:sym typeface="General Sans 1 Semi-Bold"/>
              </a:rPr>
              <a:t>Leren </a:t>
            </a:r>
            <a:r>
              <a:rPr kumimoji="0" lang="en-US" sz="12650" b="0" i="0" u="none" strike="noStrike" kern="1200" cap="none" spc="0" normalizeH="0" baseline="0" noProof="0" err="1">
                <a:ln>
                  <a:noFill/>
                </a:ln>
                <a:solidFill>
                  <a:srgbClr val="00AF81"/>
                </a:solidFill>
                <a:effectLst/>
                <a:uLnTx/>
                <a:uFillTx/>
                <a:latin typeface="General Sans Semibold"/>
                <a:ea typeface="General Sans 1 Semi-Bold"/>
                <a:cs typeface="General Sans 1 Semi-Bold"/>
                <a:sym typeface="General Sans 1 Semi-Bold"/>
              </a:rPr>
              <a:t>zonder</a:t>
            </a:r>
            <a:r>
              <a:rPr kumimoji="0" lang="en-US" sz="12650" b="0" i="0" u="none" strike="noStrike" kern="1200" cap="none" spc="0" normalizeH="0" baseline="0" noProof="0">
                <a:ln>
                  <a:noFill/>
                </a:ln>
                <a:solidFill>
                  <a:srgbClr val="00AF81"/>
                </a:solidFill>
                <a:effectLst/>
                <a:uLnTx/>
                <a:uFillTx/>
                <a:latin typeface="General Sans Semibold"/>
                <a:ea typeface="General Sans 1 Semi-Bold"/>
                <a:cs typeface="General Sans 1 Semi-Bold"/>
                <a:sym typeface="General Sans 1 Semi-Bold"/>
              </a:rPr>
              <a:t> </a:t>
            </a:r>
            <a:r>
              <a:rPr kumimoji="0" lang="en-US" sz="12650" b="0" i="0" u="none" strike="noStrike" kern="1200" cap="none" spc="0" normalizeH="0" baseline="0" noProof="0" err="1">
                <a:ln>
                  <a:noFill/>
                </a:ln>
                <a:solidFill>
                  <a:srgbClr val="00AF81"/>
                </a:solidFill>
                <a:effectLst/>
                <a:uLnTx/>
                <a:uFillTx/>
                <a:latin typeface="General Sans Semibold"/>
                <a:ea typeface="General Sans 1 Semi-Bold"/>
                <a:cs typeface="General Sans 1 Semi-Bold"/>
                <a:sym typeface="General Sans 1 Semi-Bold"/>
              </a:rPr>
              <a:t>drempels</a:t>
            </a:r>
            <a:endParaRPr kumimoji="0" lang="en-US" sz="12650" b="0" i="0" u="none" strike="noStrike" kern="1200" cap="none" spc="0" normalizeH="0" baseline="0" noProof="0">
              <a:ln>
                <a:noFill/>
              </a:ln>
              <a:solidFill>
                <a:srgbClr val="00AF81"/>
              </a:solidFill>
              <a:effectLst/>
              <a:uLnTx/>
              <a:uFillTx/>
              <a:latin typeface="General Sans Semibold"/>
              <a:ea typeface="General Sans 1 Semi-Bold"/>
              <a:cs typeface="General Sans 1 Semi-Bold"/>
            </a:endParaRPr>
          </a:p>
        </p:txBody>
      </p:sp>
      <p:pic>
        <p:nvPicPr>
          <p:cNvPr id="5" name="Afbeelding 4" descr="Afbeelding met zwart, duisternis&#10;&#10;Door AI gegenereerde inhoud is mogelijk onjuist.">
            <a:extLst>
              <a:ext uri="{FF2B5EF4-FFF2-40B4-BE49-F238E27FC236}">
                <a16:creationId xmlns:a16="http://schemas.microsoft.com/office/drawing/2014/main" id="{0FF5B8C2-2122-8F6E-A730-FDF74E0A53FA}"/>
              </a:ext>
            </a:extLst>
          </p:cNvPr>
          <p:cNvPicPr>
            <a:picLocks noChangeAspect="1"/>
          </p:cNvPicPr>
          <p:nvPr/>
        </p:nvPicPr>
        <p:blipFill>
          <a:blip r:embed="rId2"/>
          <a:stretch>
            <a:fillRect/>
          </a:stretch>
        </p:blipFill>
        <p:spPr>
          <a:xfrm>
            <a:off x="9041063" y="5554962"/>
            <a:ext cx="2509253" cy="856282"/>
          </a:xfrm>
          <a:prstGeom prst="rect">
            <a:avLst/>
          </a:prstGeom>
        </p:spPr>
      </p:pic>
      <p:sp>
        <p:nvSpPr>
          <p:cNvPr id="3" name="TextBox 3">
            <a:extLst>
              <a:ext uri="{FF2B5EF4-FFF2-40B4-BE49-F238E27FC236}">
                <a16:creationId xmlns:a16="http://schemas.microsoft.com/office/drawing/2014/main" id="{1B07EF1F-57C2-B9F2-0AD7-B78AE676761B}"/>
              </a:ext>
            </a:extLst>
          </p:cNvPr>
          <p:cNvSpPr txBox="1"/>
          <p:nvPr/>
        </p:nvSpPr>
        <p:spPr>
          <a:xfrm>
            <a:off x="685800" y="4029938"/>
            <a:ext cx="9681966" cy="399597"/>
          </a:xfrm>
          <a:prstGeom prst="rect">
            <a:avLst/>
          </a:prstGeom>
        </p:spPr>
        <p:txBody>
          <a:bodyPr lIns="0" tIns="0" rIns="0" bIns="0" rtlCol="0" anchor="t">
            <a:spAutoFit/>
          </a:bodyPr>
          <a:lstStyle/>
          <a:p>
            <a:pPr algn="just" defTabSz="609630">
              <a:lnSpc>
                <a:spcPts val="3360"/>
              </a:lnSpc>
            </a:pPr>
            <a:r>
              <a:rPr lang="en-US" sz="2400" dirty="0" err="1">
                <a:solidFill>
                  <a:srgbClr val="00AF81"/>
                </a:solidFill>
                <a:latin typeface="Cooper Lt BT"/>
                <a:cs typeface="Cooper Light BT"/>
                <a:sym typeface="Cooper Lt BT Light"/>
              </a:rPr>
              <a:t>Flexibel</a:t>
            </a:r>
            <a:r>
              <a:rPr lang="en-US" sz="2400" dirty="0">
                <a:solidFill>
                  <a:srgbClr val="00AF81"/>
                </a:solidFill>
                <a:latin typeface="Cooper Lt BT"/>
                <a:cs typeface="Cooper Light BT"/>
                <a:sym typeface="Cooper Lt BT Light"/>
              </a:rPr>
              <a:t> het </a:t>
            </a:r>
            <a:r>
              <a:rPr lang="en-US" sz="2400" dirty="0" err="1">
                <a:solidFill>
                  <a:srgbClr val="00AF81"/>
                </a:solidFill>
                <a:latin typeface="Cooper Lt BT"/>
                <a:cs typeface="Cooper Light BT"/>
                <a:sym typeface="Cooper Lt BT Light"/>
              </a:rPr>
              <a:t>onderwijs</a:t>
            </a:r>
            <a:r>
              <a:rPr lang="en-US" sz="2400" dirty="0">
                <a:solidFill>
                  <a:srgbClr val="00AF81"/>
                </a:solidFill>
                <a:latin typeface="Cooper Lt BT"/>
                <a:cs typeface="Cooper Light BT"/>
                <a:sym typeface="Cooper Lt BT Light"/>
              </a:rPr>
              <a:t> </a:t>
            </a:r>
            <a:r>
              <a:rPr lang="en-US" sz="2400" dirty="0" err="1">
                <a:solidFill>
                  <a:srgbClr val="00AF81"/>
                </a:solidFill>
                <a:latin typeface="Cooper Lt BT"/>
                <a:cs typeface="Cooper Light BT"/>
                <a:sym typeface="Cooper Lt BT Light"/>
              </a:rPr>
              <a:t>volgen</a:t>
            </a:r>
            <a:endParaRPr lang="en-US" sz="2400" dirty="0">
              <a:solidFill>
                <a:srgbClr val="00AF81"/>
              </a:solidFill>
              <a:latin typeface="Cooper Lt BT"/>
              <a:ea typeface="Cooper Light BT"/>
              <a:cs typeface="Cooper Light BT"/>
            </a:endParaRPr>
          </a:p>
        </p:txBody>
      </p:sp>
      <p:sp>
        <p:nvSpPr>
          <p:cNvPr id="4" name="TextBox 3">
            <a:extLst>
              <a:ext uri="{FF2B5EF4-FFF2-40B4-BE49-F238E27FC236}">
                <a16:creationId xmlns:a16="http://schemas.microsoft.com/office/drawing/2014/main" id="{97DA6FFF-3B39-F829-EB76-36D82C4874E9}"/>
              </a:ext>
            </a:extLst>
          </p:cNvPr>
          <p:cNvSpPr txBox="1"/>
          <p:nvPr/>
        </p:nvSpPr>
        <p:spPr>
          <a:xfrm>
            <a:off x="685800" y="6211445"/>
            <a:ext cx="9681966" cy="381451"/>
          </a:xfrm>
          <a:prstGeom prst="rect">
            <a:avLst/>
          </a:prstGeom>
        </p:spPr>
        <p:txBody>
          <a:bodyPr lIns="0" tIns="0" rIns="0" bIns="0" rtlCol="0" anchor="t">
            <a:spAutoFit/>
          </a:bodyPr>
          <a:lstStyle/>
          <a:p>
            <a:pPr algn="just" defTabSz="609630">
              <a:lnSpc>
                <a:spcPts val="3360"/>
              </a:lnSpc>
            </a:pPr>
            <a:r>
              <a:rPr lang="en-US" sz="1400" dirty="0">
                <a:solidFill>
                  <a:srgbClr val="00AF81"/>
                </a:solidFill>
                <a:latin typeface="Cooper Lt BT"/>
                <a:cs typeface="Cooper Light BT"/>
                <a:sym typeface="Cooper Lt BT Light"/>
              </a:rPr>
              <a:t>Versie 16 </a:t>
            </a:r>
            <a:r>
              <a:rPr lang="en-US" sz="1400" dirty="0" err="1">
                <a:solidFill>
                  <a:srgbClr val="00AF81"/>
                </a:solidFill>
                <a:latin typeface="Cooper Lt BT"/>
                <a:cs typeface="Cooper Light BT"/>
                <a:sym typeface="Cooper Lt BT Light"/>
              </a:rPr>
              <a:t>februari</a:t>
            </a:r>
            <a:r>
              <a:rPr lang="en-US" sz="1400" dirty="0">
                <a:solidFill>
                  <a:srgbClr val="00AF81"/>
                </a:solidFill>
                <a:latin typeface="Cooper Lt BT"/>
                <a:cs typeface="Cooper Light BT"/>
                <a:sym typeface="Cooper Lt BT Light"/>
              </a:rPr>
              <a:t> 2026</a:t>
            </a:r>
            <a:endParaRPr lang="en-US" sz="1400" dirty="0">
              <a:solidFill>
                <a:srgbClr val="00AF81"/>
              </a:solidFill>
              <a:latin typeface="Cooper Lt BT"/>
              <a:ea typeface="Cooper Light BT"/>
              <a:cs typeface="Cooper Light BT"/>
            </a:endParaRPr>
          </a:p>
        </p:txBody>
      </p:sp>
    </p:spTree>
    <p:extLst>
      <p:ext uri="{BB962C8B-B14F-4D97-AF65-F5344CB8AC3E}">
        <p14:creationId xmlns:p14="http://schemas.microsoft.com/office/powerpoint/2010/main" val="965775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5543" y="1353304"/>
            <a:ext cx="11079014" cy="2075696"/>
          </a:xfrm>
          <a:prstGeom prst="rect">
            <a:avLst/>
          </a:prstGeom>
        </p:spPr>
        <p:txBody>
          <a:bodyPr lIns="0" tIns="0" rIns="0" bIns="0" rtlCol="0" anchor="t">
            <a:spAutoFit/>
          </a:bodyPr>
          <a:lstStyle/>
          <a:p>
            <a:pPr marL="0" marR="0" lvl="0" indent="0" algn="l" defTabSz="914400" rtl="0" eaLnBrk="1" fontAlgn="auto" latinLnBrk="0" hangingPunct="1">
              <a:lnSpc>
                <a:spcPts val="17714"/>
              </a:lnSpc>
              <a:spcBef>
                <a:spcPts val="0"/>
              </a:spcBef>
              <a:spcAft>
                <a:spcPts val="0"/>
              </a:spcAft>
              <a:buClrTx/>
              <a:buSzTx/>
              <a:buFontTx/>
              <a:buNone/>
              <a:tabLst/>
              <a:defRPr/>
            </a:pPr>
            <a:r>
              <a:rPr kumimoji="0" lang="en-US" sz="12634" b="0" i="0" u="none" strike="noStrike" kern="1200" cap="none" spc="0" normalizeH="0" baseline="0" noProof="0">
                <a:ln>
                  <a:noFill/>
                </a:ln>
                <a:solidFill>
                  <a:srgbClr val="000000"/>
                </a:solidFill>
                <a:effectLst/>
                <a:uLnTx/>
                <a:uFillTx/>
                <a:latin typeface="General Sans Semibold"/>
                <a:ea typeface="General Sans 1 Semi-Bold"/>
                <a:cs typeface="General Sans 1 Semi-Bold"/>
                <a:sym typeface="General Sans 1 Semi-Bold"/>
              </a:rPr>
              <a:t>Over Npuls.</a:t>
            </a:r>
            <a:endParaRPr kumimoji="0" lang="en-US" sz="12634" b="0" i="0" u="none" strike="noStrike" kern="1200" cap="none" spc="0" normalizeH="0" baseline="0" noProof="0">
              <a:ln>
                <a:noFill/>
              </a:ln>
              <a:solidFill>
                <a:srgbClr val="000000"/>
              </a:solidFill>
              <a:effectLst/>
              <a:uLnTx/>
              <a:uFillTx/>
              <a:latin typeface="General Sans Semibold"/>
              <a:ea typeface="General Sans 1 Semi-Bold"/>
              <a:cs typeface="General Sans 1 Semi-Bold"/>
            </a:endParaRPr>
          </a:p>
        </p:txBody>
      </p:sp>
      <p:sp>
        <p:nvSpPr>
          <p:cNvPr id="3" name="TextBox 3"/>
          <p:cNvSpPr txBox="1"/>
          <p:nvPr/>
        </p:nvSpPr>
        <p:spPr>
          <a:xfrm>
            <a:off x="805543" y="3562273"/>
            <a:ext cx="9372600" cy="2579681"/>
          </a:xfrm>
          <a:prstGeom prst="rect">
            <a:avLst/>
          </a:prstGeom>
        </p:spPr>
        <p:txBody>
          <a:bodyPr wrap="square" lIns="0" tIns="0" rIns="0" bIns="0" rtlCol="0" anchor="t">
            <a:spAutoFit/>
          </a:bodyPr>
          <a:lstStyle/>
          <a:p>
            <a:pPr marL="0" marR="0" lvl="0" indent="0" algn="just" defTabSz="914400" rtl="0" eaLnBrk="1" fontAlgn="auto" latinLnBrk="0" hangingPunct="1">
              <a:lnSpc>
                <a:spcPts val="3360"/>
              </a:lnSpc>
              <a:spcBef>
                <a:spcPts val="0"/>
              </a:spcBef>
              <a:spcAft>
                <a:spcPts val="0"/>
              </a:spcAft>
              <a:buClrTx/>
              <a:buSzTx/>
              <a:buFontTx/>
              <a:buNone/>
              <a:tabLst/>
              <a:defRPr/>
            </a:pPr>
            <a:r>
              <a:rPr kumimoji="0" lang="en-US" sz="2400" b="0" i="0" u="none" strike="noStrike" kern="1200" cap="none" spc="0" normalizeH="0" baseline="0" noProof="0">
                <a:ln>
                  <a:noFill/>
                </a:ln>
                <a:solidFill>
                  <a:srgbClr val="00AF81"/>
                </a:solidFill>
                <a:effectLst/>
                <a:uLnTx/>
                <a:uFillTx/>
                <a:latin typeface="Cooper Light BT"/>
                <a:ea typeface="Cooper Light BT"/>
                <a:cs typeface="Cooper Light BT"/>
                <a:sym typeface="Cooper Lt BT Light"/>
              </a:rPr>
              <a:t>In</a:t>
            </a:r>
            <a:r>
              <a:rPr kumimoji="0" lang="nl-NL" sz="2400" b="0" i="0" u="none" strike="noStrike" kern="1200" cap="none" spc="0" normalizeH="0" baseline="0" noProof="0">
                <a:ln>
                  <a:noFill/>
                </a:ln>
                <a:solidFill>
                  <a:srgbClr val="00AF81"/>
                </a:solidFill>
                <a:effectLst/>
                <a:uLnTx/>
                <a:uFillTx/>
                <a:latin typeface="Cooper Light BT"/>
                <a:ea typeface="Cooper Light BT"/>
                <a:cs typeface="Cooper Light BT"/>
                <a:sym typeface="Cooper Lt BT Light"/>
              </a:rPr>
              <a:t> </a:t>
            </a:r>
            <a:r>
              <a:rPr kumimoji="0" lang="nl-NL" sz="2400" b="0" i="0" u="none" strike="noStrike" kern="1200" cap="none" spc="0" normalizeH="0" baseline="0" noProof="0">
                <a:ln>
                  <a:noFill/>
                </a:ln>
                <a:solidFill>
                  <a:srgbClr val="00AF81"/>
                </a:solidFill>
                <a:effectLst/>
                <a:uLnTx/>
                <a:uFillTx/>
                <a:latin typeface="Cooper Light BT"/>
                <a:ea typeface="+mn-ea"/>
                <a:cs typeface="+mn-cs"/>
              </a:rPr>
              <a:t>het Nationaal Groeifondsprogramma Npuls werken alle publieke mbo-scholen, hogescholen en universiteiten aan de transformatie van het onderwijs. </a:t>
            </a:r>
            <a:r>
              <a:rPr kumimoji="0" lang="nl-NL" sz="2400" b="0" i="0" u="none" strike="noStrike" kern="1200" cap="none" spc="0" normalizeH="0" baseline="0" noProof="0">
                <a:ln>
                  <a:noFill/>
                </a:ln>
                <a:solidFill>
                  <a:srgbClr val="00AF81"/>
                </a:solidFill>
                <a:effectLst/>
                <a:uLnTx/>
                <a:uFillTx/>
                <a:latin typeface="General Sans Semibold" pitchFamily="50" charset="0"/>
                <a:ea typeface="+mn-ea"/>
                <a:cs typeface="+mn-cs"/>
              </a:rPr>
              <a:t>Samen</a:t>
            </a:r>
            <a:r>
              <a:rPr kumimoji="0" lang="nl-NL" sz="2400" b="0" i="0" u="none" strike="noStrike" kern="1200" cap="none" spc="0" normalizeH="0" baseline="0" noProof="0">
                <a:ln>
                  <a:noFill/>
                </a:ln>
                <a:solidFill>
                  <a:srgbClr val="00AF81"/>
                </a:solidFill>
                <a:effectLst/>
                <a:uLnTx/>
                <a:uFillTx/>
                <a:latin typeface="Cooper Light BT"/>
                <a:ea typeface="+mn-ea"/>
                <a:cs typeface="+mn-cs"/>
              </a:rPr>
              <a:t> bouwen we aan een onderwijssector waarin lerenden kunnen leren zonder drempels en doorlopend het beste onderwijs krijgen. Zo draagt het vervolgonderwijs bij aan een veerkrachtige samenleving, brede welvaart en een sterke economie.</a:t>
            </a:r>
            <a:endParaRPr kumimoji="0" lang="en-US" sz="2400" b="0" i="0" u="none" strike="noStrike" kern="1200" cap="none" spc="0" normalizeH="0" baseline="0" noProof="0">
              <a:ln>
                <a:noFill/>
              </a:ln>
              <a:solidFill>
                <a:srgbClr val="00AF81"/>
              </a:solidFill>
              <a:effectLst/>
              <a:uLnTx/>
              <a:uFillTx/>
              <a:latin typeface="Cooper Light B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1B130-8A06-C88E-3100-D2A0883DB8C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38F791-0248-6DB3-54C3-3CA135BF4EC0}"/>
              </a:ext>
            </a:extLst>
          </p:cNvPr>
          <p:cNvSpPr/>
          <p:nvPr/>
        </p:nvSpPr>
        <p:spPr>
          <a:xfrm>
            <a:off x="10820400" y="2057400"/>
            <a:ext cx="1371600" cy="274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r="-1000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000000"/>
              </a:solidFill>
              <a:effectLst/>
              <a:uLnTx/>
              <a:uFillTx/>
              <a:latin typeface="General Sans"/>
              <a:ea typeface="+mn-ea"/>
              <a:cs typeface="+mn-cs"/>
            </a:endParaRPr>
          </a:p>
        </p:txBody>
      </p:sp>
      <p:sp>
        <p:nvSpPr>
          <p:cNvPr id="3" name="TextBox 3">
            <a:extLst>
              <a:ext uri="{FF2B5EF4-FFF2-40B4-BE49-F238E27FC236}">
                <a16:creationId xmlns:a16="http://schemas.microsoft.com/office/drawing/2014/main" id="{AF89A998-B79E-1BE8-6F4A-1FE87DE3CC9C}"/>
              </a:ext>
            </a:extLst>
          </p:cNvPr>
          <p:cNvSpPr txBox="1"/>
          <p:nvPr/>
        </p:nvSpPr>
        <p:spPr>
          <a:xfrm>
            <a:off x="3180565" y="1150535"/>
            <a:ext cx="5830869" cy="4974119"/>
          </a:xfrm>
          <a:prstGeom prst="rect">
            <a:avLst/>
          </a:prstGeom>
        </p:spPr>
        <p:txBody>
          <a:bodyPr lIns="0" tIns="0" rIns="0" bIns="0" rtlCol="0" anchor="t">
            <a:spAutoFit/>
          </a:bodyPr>
          <a:lstStyle/>
          <a:p>
            <a:pPr marL="0" marR="0" lvl="0" indent="0" algn="ctr" defTabSz="914400" rtl="0" eaLnBrk="1" fontAlgn="auto" latinLnBrk="0" hangingPunct="1">
              <a:lnSpc>
                <a:spcPts val="4938"/>
              </a:lnSpc>
              <a:spcBef>
                <a:spcPts val="0"/>
              </a:spcBef>
              <a:spcAft>
                <a:spcPts val="0"/>
              </a:spcAft>
              <a:buClrTx/>
              <a:buSzTx/>
              <a:buFontTx/>
              <a:buNone/>
              <a:tabLst/>
              <a:defRPr/>
            </a:pPr>
            <a:r>
              <a:rPr kumimoji="0" lang="en-US" sz="3527" b="1" i="0" u="none" strike="noStrike" kern="1200" cap="none" spc="0" normalizeH="0" baseline="0" noProof="0" dirty="0" err="1">
                <a:ln>
                  <a:noFill/>
                </a:ln>
                <a:solidFill>
                  <a:srgbClr val="000000"/>
                </a:solidFill>
                <a:effectLst/>
                <a:uLnTx/>
                <a:uFillTx/>
                <a:latin typeface="General Sans Semibold"/>
                <a:ea typeface="General Sans 2"/>
                <a:cs typeface="General Sans 2"/>
                <a:sym typeface="General Sans 2"/>
              </a:rPr>
              <a:t>Drie</a:t>
            </a:r>
            <a:r>
              <a:rPr kumimoji="0" lang="en-US" sz="3527" b="1" i="0" u="none" strike="noStrike" kern="1200" cap="none" spc="0" normalizeH="0" baseline="0" noProof="0" dirty="0">
                <a:ln>
                  <a:noFill/>
                </a:ln>
                <a:solidFill>
                  <a:srgbClr val="000000"/>
                </a:solidFill>
                <a:effectLst/>
                <a:uLnTx/>
                <a:uFillTx/>
                <a:latin typeface="General Sans Semibold"/>
                <a:ea typeface="General Sans 2"/>
                <a:cs typeface="General Sans 2"/>
                <a:sym typeface="General Sans 2"/>
              </a:rPr>
              <a:t> </a:t>
            </a:r>
            <a:r>
              <a:rPr kumimoji="0" lang="en-US" sz="3527" b="1" i="0" u="none" strike="noStrike" kern="1200" cap="none" spc="0" normalizeH="0" baseline="0" noProof="0" dirty="0" err="1">
                <a:ln>
                  <a:noFill/>
                </a:ln>
                <a:solidFill>
                  <a:srgbClr val="000000"/>
                </a:solidFill>
                <a:effectLst/>
                <a:uLnTx/>
                <a:uFillTx/>
                <a:latin typeface="General Sans Semibold"/>
                <a:ea typeface="General Sans 2"/>
                <a:cs typeface="General Sans 2"/>
                <a:sym typeface="General Sans 2"/>
              </a:rPr>
              <a:t>sectoren</a:t>
            </a:r>
            <a:r>
              <a:rPr kumimoji="0" lang="en-US" sz="3527" b="0" i="0" u="none" strike="noStrike" kern="1200" cap="none" spc="0" normalizeH="0" baseline="0" noProof="0" dirty="0">
                <a:ln>
                  <a:noFill/>
                </a:ln>
                <a:solidFill>
                  <a:srgbClr val="000000"/>
                </a:solidFill>
                <a:effectLst/>
                <a:uLnTx/>
                <a:uFillTx/>
                <a:latin typeface="General Sans Semibold"/>
                <a:ea typeface="General Sans 2"/>
                <a:cs typeface="General Sans 2"/>
                <a:sym typeface="General Sans 2"/>
              </a:rPr>
              <a:t> </a:t>
            </a: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werken</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a:t>
            </a: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samen</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in </a:t>
            </a: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Npuls</a:t>
            </a:r>
            <a:endPar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endParaRPr>
          </a:p>
          <a:p>
            <a:pPr marL="0" marR="0" lvl="0" indent="0" algn="ctr" defTabSz="914400" rtl="0" eaLnBrk="1" fontAlgn="auto" latinLnBrk="0" hangingPunct="1">
              <a:lnSpc>
                <a:spcPts val="4938"/>
              </a:lnSpc>
              <a:spcBef>
                <a:spcPts val="0"/>
              </a:spcBef>
              <a:spcAft>
                <a:spcPts val="0"/>
              </a:spcAft>
              <a:buClrTx/>
              <a:buSzTx/>
              <a:buFontTx/>
              <a:buNone/>
              <a:tabLst/>
              <a:defRPr/>
            </a:pPr>
            <a:endPar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endParaRPr>
          </a:p>
          <a:p>
            <a:pPr marL="0" marR="0" lvl="0" indent="0" algn="ctr" defTabSz="914400" rtl="0" eaLnBrk="1" fontAlgn="auto" latinLnBrk="0" hangingPunct="1">
              <a:lnSpc>
                <a:spcPts val="4938"/>
              </a:lnSpc>
              <a:spcBef>
                <a:spcPts val="0"/>
              </a:spcBef>
              <a:spcAft>
                <a:spcPts val="0"/>
              </a:spcAft>
              <a:buClrTx/>
              <a:buSzTx/>
              <a:buFontTx/>
              <a:buNone/>
              <a:tabLst/>
              <a:defRPr/>
            </a:pP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aan</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a:t>
            </a:r>
            <a:r>
              <a:rPr kumimoji="0" lang="en-US" sz="3527" b="1" i="0" u="none" strike="noStrike" kern="1200" cap="none" spc="0" normalizeH="0" baseline="0" noProof="0" dirty="0">
                <a:ln>
                  <a:noFill/>
                </a:ln>
                <a:solidFill>
                  <a:srgbClr val="000000"/>
                </a:solidFill>
                <a:effectLst/>
                <a:uLnTx/>
                <a:uFillTx/>
                <a:latin typeface="General Sans Semibold"/>
                <a:ea typeface="General Sans 2"/>
                <a:cs typeface="General Sans 2"/>
                <a:sym typeface="General Sans 2"/>
              </a:rPr>
              <a:t>twee </a:t>
            </a:r>
            <a:r>
              <a:rPr kumimoji="0" lang="en-US" sz="3527" b="1" i="0" u="none" strike="noStrike" kern="1200" cap="none" spc="0" normalizeH="0" baseline="0" noProof="0" dirty="0" err="1">
                <a:ln>
                  <a:noFill/>
                </a:ln>
                <a:solidFill>
                  <a:srgbClr val="000000"/>
                </a:solidFill>
                <a:effectLst/>
                <a:uLnTx/>
                <a:uFillTx/>
                <a:latin typeface="General Sans Semibold"/>
                <a:ea typeface="General Sans 2"/>
                <a:cs typeface="General Sans 2"/>
                <a:sym typeface="General Sans 2"/>
              </a:rPr>
              <a:t>beloften</a:t>
            </a:r>
            <a:endParaRPr kumimoji="0" lang="en-US" sz="3527" b="1" i="0" u="none" strike="noStrike" kern="1200" cap="none" spc="0" normalizeH="0" baseline="0" noProof="0" dirty="0">
              <a:ln>
                <a:noFill/>
              </a:ln>
              <a:solidFill>
                <a:srgbClr val="000000"/>
              </a:solidFill>
              <a:effectLst/>
              <a:uLnTx/>
              <a:uFillTx/>
              <a:latin typeface="General Sans Semibold"/>
              <a:ea typeface="General Sans 2"/>
              <a:cs typeface="General Sans 2"/>
              <a:sym typeface="General Sans 2"/>
            </a:endParaRPr>
          </a:p>
          <a:p>
            <a:pPr marL="0" marR="0" lvl="0" indent="0" algn="ctr" defTabSz="914400" rtl="0" eaLnBrk="1" fontAlgn="auto" latinLnBrk="0" hangingPunct="1">
              <a:lnSpc>
                <a:spcPts val="4938"/>
              </a:lnSpc>
              <a:spcBef>
                <a:spcPts val="0"/>
              </a:spcBef>
              <a:spcAft>
                <a:spcPts val="0"/>
              </a:spcAft>
              <a:buClrTx/>
              <a:buSzTx/>
              <a:buFontTx/>
              <a:buNone/>
              <a:tabLst/>
              <a:defRPr/>
            </a:pPr>
            <a:endParaRPr kumimoji="0" lang="en-US" sz="3527" b="1"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endParaRPr>
          </a:p>
          <a:p>
            <a:pPr marL="0" marR="0" lvl="0" indent="0" algn="ctr" defTabSz="914400" rtl="0" eaLnBrk="1" fontAlgn="auto" latinLnBrk="0" hangingPunct="1">
              <a:lnSpc>
                <a:spcPts val="4938"/>
              </a:lnSpc>
              <a:spcBef>
                <a:spcPts val="0"/>
              </a:spcBef>
              <a:spcAft>
                <a:spcPts val="0"/>
              </a:spcAft>
              <a:buClrTx/>
              <a:buSzTx/>
              <a:buFontTx/>
              <a:buNone/>
              <a:tabLst/>
              <a:defRPr/>
            </a:pP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en</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a:t>
            </a: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daarmee</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het </a:t>
            </a: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faciliteren</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van </a:t>
            </a:r>
            <a:r>
              <a:rPr kumimoji="0" lang="en-US" sz="3527" b="1" i="0" u="none" strike="noStrike" kern="1200" cap="none" spc="0" normalizeH="0" baseline="0" noProof="0" dirty="0" err="1">
                <a:ln>
                  <a:noFill/>
                </a:ln>
                <a:solidFill>
                  <a:srgbClr val="000000"/>
                </a:solidFill>
                <a:effectLst/>
                <a:uLnTx/>
                <a:uFillTx/>
                <a:latin typeface="General Sans Semibold"/>
                <a:ea typeface="General Sans 2"/>
                <a:cs typeface="General Sans 2"/>
                <a:sym typeface="General Sans 2"/>
              </a:rPr>
              <a:t>één</a:t>
            </a:r>
            <a:r>
              <a:rPr kumimoji="0" lang="en-US" sz="3527" b="1" i="0" u="none" strike="noStrike" kern="1200" cap="none" spc="0" normalizeH="0" baseline="0" noProof="0" dirty="0">
                <a:ln>
                  <a:noFill/>
                </a:ln>
                <a:solidFill>
                  <a:srgbClr val="000000"/>
                </a:solidFill>
                <a:effectLst/>
                <a:uLnTx/>
                <a:uFillTx/>
                <a:latin typeface="General Sans Semibold"/>
                <a:ea typeface="General Sans 2"/>
                <a:cs typeface="General Sans 2"/>
                <a:sym typeface="General Sans 2"/>
              </a:rPr>
              <a:t> </a:t>
            </a:r>
            <a:r>
              <a:rPr kumimoji="0" lang="en-US" sz="3527" b="1" i="0" u="none" strike="noStrike" kern="1200" cap="none" spc="0" normalizeH="0" baseline="0" noProof="0" dirty="0" err="1">
                <a:ln>
                  <a:noFill/>
                </a:ln>
                <a:solidFill>
                  <a:srgbClr val="000000"/>
                </a:solidFill>
                <a:effectLst/>
                <a:uLnTx/>
                <a:uFillTx/>
                <a:latin typeface="General Sans Semibold"/>
                <a:ea typeface="General Sans 2"/>
                <a:cs typeface="General Sans 2"/>
                <a:sym typeface="General Sans 2"/>
              </a:rPr>
              <a:t>onderwijsruimte</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a:t>
            </a:r>
            <a:r>
              <a:rPr kumimoji="0" lang="en-US" sz="3527" b="0" i="0" u="none" strike="noStrike" kern="1200" cap="none" spc="0" normalizeH="0" baseline="0" noProof="0" dirty="0" err="1">
                <a:ln>
                  <a:noFill/>
                </a:ln>
                <a:solidFill>
                  <a:srgbClr val="000000"/>
                </a:solidFill>
                <a:effectLst/>
                <a:uLnTx/>
                <a:uFillTx/>
                <a:latin typeface="General Sans" pitchFamily="50" charset="0"/>
                <a:ea typeface="General Sans 2"/>
                <a:cs typeface="General Sans 2"/>
                <a:sym typeface="General Sans 2"/>
              </a:rPr>
              <a:t>voor</a:t>
            </a:r>
            <a:r>
              <a:rPr kumimoji="0" lang="en-US" sz="3527" b="0" i="0" u="none" strike="noStrike" kern="1200" cap="none" spc="0" normalizeH="0" baseline="0" noProof="0" dirty="0">
                <a:ln>
                  <a:noFill/>
                </a:ln>
                <a:solidFill>
                  <a:srgbClr val="000000"/>
                </a:solidFill>
                <a:effectLst/>
                <a:uLnTx/>
                <a:uFillTx/>
                <a:latin typeface="General Sans" pitchFamily="50" charset="0"/>
                <a:ea typeface="General Sans 2"/>
                <a:cs typeface="General Sans 2"/>
                <a:sym typeface="General Sans 2"/>
              </a:rPr>
              <a:t> alle lerenden</a:t>
            </a:r>
          </a:p>
        </p:txBody>
      </p:sp>
      <p:sp>
        <p:nvSpPr>
          <p:cNvPr id="4" name="TextBox 4">
            <a:extLst>
              <a:ext uri="{FF2B5EF4-FFF2-40B4-BE49-F238E27FC236}">
                <a16:creationId xmlns:a16="http://schemas.microsoft.com/office/drawing/2014/main" id="{D69A74F5-5B2D-7BB3-9FBD-1D46CED4F8D4}"/>
              </a:ext>
            </a:extLst>
          </p:cNvPr>
          <p:cNvSpPr txBox="1"/>
          <p:nvPr/>
        </p:nvSpPr>
        <p:spPr>
          <a:xfrm rot="-5400000">
            <a:off x="-2192820" y="2390190"/>
            <a:ext cx="6463261" cy="2077620"/>
          </a:xfrm>
          <a:prstGeom prst="rect">
            <a:avLst/>
          </a:prstGeom>
        </p:spPr>
        <p:txBody>
          <a:bodyPr wrap="square" lIns="0" tIns="0" rIns="0" bIns="0" rtlCol="0" anchor="t">
            <a:spAutoFit/>
          </a:bodyPr>
          <a:lstStyle/>
          <a:p>
            <a:pPr marL="0" marR="0" lvl="0" indent="0" algn="r" defTabSz="914400" rtl="0" eaLnBrk="1" fontAlgn="auto" latinLnBrk="0" hangingPunct="1">
              <a:lnSpc>
                <a:spcPts val="17734"/>
              </a:lnSpc>
              <a:spcBef>
                <a:spcPts val="0"/>
              </a:spcBef>
              <a:spcAft>
                <a:spcPts val="0"/>
              </a:spcAft>
              <a:buClrTx/>
              <a:buSzTx/>
              <a:buFontTx/>
              <a:buNone/>
              <a:tabLst/>
              <a:defRPr/>
            </a:pPr>
            <a:r>
              <a:rPr kumimoji="0" lang="en-US" sz="11000" b="1" i="0" u="none" strike="noStrike" kern="1200" cap="none" spc="0" normalizeH="0" baseline="0" noProof="0">
                <a:ln>
                  <a:noFill/>
                </a:ln>
                <a:solidFill>
                  <a:srgbClr val="00AF81"/>
                </a:solidFill>
                <a:effectLst/>
                <a:uLnTx/>
                <a:uFillTx/>
                <a:latin typeface="General Sans Semibold"/>
                <a:ea typeface="General Sans 2 Semi-Bold"/>
                <a:cs typeface="General Sans 2 Semi-Bold"/>
                <a:sym typeface="General Sans 2 Semi-Bold"/>
              </a:rPr>
              <a:t>Samen</a:t>
            </a:r>
          </a:p>
        </p:txBody>
      </p:sp>
      <p:sp>
        <p:nvSpPr>
          <p:cNvPr id="5" name="TextBox 4">
            <a:extLst>
              <a:ext uri="{FF2B5EF4-FFF2-40B4-BE49-F238E27FC236}">
                <a16:creationId xmlns:a16="http://schemas.microsoft.com/office/drawing/2014/main" id="{C5EE84F2-4FCD-A934-A664-3489E2CCE178}"/>
              </a:ext>
            </a:extLst>
          </p:cNvPr>
          <p:cNvSpPr txBox="1"/>
          <p:nvPr/>
        </p:nvSpPr>
        <p:spPr>
          <a:xfrm rot="-5400000">
            <a:off x="6549960" y="2418242"/>
            <a:ext cx="6463261" cy="2021515"/>
          </a:xfrm>
          <a:prstGeom prst="rect">
            <a:avLst/>
          </a:prstGeom>
        </p:spPr>
        <p:txBody>
          <a:bodyPr wrap="square" lIns="0" tIns="0" rIns="0" bIns="0" rtlCol="0" anchor="t">
            <a:spAutoFit/>
          </a:bodyPr>
          <a:lstStyle/>
          <a:p>
            <a:pPr marL="0" marR="0" lvl="0" indent="0" algn="l" defTabSz="914400" rtl="0" eaLnBrk="1" fontAlgn="auto" latinLnBrk="0" hangingPunct="1">
              <a:lnSpc>
                <a:spcPts val="17734"/>
              </a:lnSpc>
              <a:spcBef>
                <a:spcPts val="0"/>
              </a:spcBef>
              <a:spcAft>
                <a:spcPts val="0"/>
              </a:spcAft>
              <a:buClrTx/>
              <a:buSzTx/>
              <a:buFontTx/>
              <a:buNone/>
              <a:tabLst/>
              <a:defRPr/>
            </a:pPr>
            <a:r>
              <a:rPr kumimoji="0" lang="en-US" sz="11000" b="1" i="0" u="none" strike="noStrike" kern="1200" cap="none" spc="0" normalizeH="0" baseline="0" noProof="0" err="1">
                <a:ln>
                  <a:noFill/>
                </a:ln>
                <a:solidFill>
                  <a:srgbClr val="00AF81"/>
                </a:solidFill>
                <a:effectLst/>
                <a:uLnTx/>
                <a:uFillTx/>
                <a:latin typeface="General Sans Semibold"/>
                <a:ea typeface="General Sans 2 Semi-Bold"/>
                <a:cs typeface="General Sans 2 Semi-Bold"/>
                <a:sym typeface="General Sans 2 Semi-Bold"/>
              </a:rPr>
              <a:t>Zelf</a:t>
            </a:r>
            <a:r>
              <a:rPr kumimoji="0" lang="en-US" sz="11000" b="1" i="0" u="none" strike="noStrike" kern="1200" cap="none" spc="0" normalizeH="0" baseline="0" noProof="0">
                <a:ln>
                  <a:noFill/>
                </a:ln>
                <a:solidFill>
                  <a:srgbClr val="00AF81"/>
                </a:solidFill>
                <a:effectLst/>
                <a:uLnTx/>
                <a:uFillTx/>
                <a:latin typeface="General Sans Semibold"/>
                <a:ea typeface="General Sans 2 Semi-Bold"/>
                <a:cs typeface="General Sans 2 Semi-Bold"/>
                <a:sym typeface="General Sans 2 Semi-Bold"/>
              </a:rPr>
              <a:t> </a:t>
            </a:r>
            <a:r>
              <a:rPr kumimoji="0" lang="en-US" sz="11000" b="1" i="0" u="none" strike="noStrike" kern="1200" cap="none" spc="0" normalizeH="0" baseline="0" noProof="0" err="1">
                <a:ln>
                  <a:noFill/>
                </a:ln>
                <a:solidFill>
                  <a:srgbClr val="00AF81"/>
                </a:solidFill>
                <a:effectLst/>
                <a:uLnTx/>
                <a:uFillTx/>
                <a:latin typeface="General Sans Semibold"/>
                <a:ea typeface="General Sans 2 Semi-Bold"/>
                <a:cs typeface="General Sans 2 Semi-Bold"/>
                <a:sym typeface="General Sans 2 Semi-Bold"/>
              </a:rPr>
              <a:t>doen</a:t>
            </a:r>
            <a:endParaRPr kumimoji="0" lang="en-US" sz="11000" b="1" i="0" u="none" strike="noStrike" kern="1200" cap="none" spc="0" normalizeH="0" baseline="0" noProof="0">
              <a:ln>
                <a:noFill/>
              </a:ln>
              <a:solidFill>
                <a:srgbClr val="00AF81"/>
              </a:solidFill>
              <a:effectLst/>
              <a:uLnTx/>
              <a:uFillTx/>
              <a:latin typeface="General Sans Semibold"/>
              <a:ea typeface="General Sans 2 Semi-Bold"/>
              <a:cs typeface="General Sans 2 Semi-Bold"/>
              <a:sym typeface="General Sans 2 Semi-Bold"/>
            </a:endParaRPr>
          </a:p>
        </p:txBody>
      </p:sp>
    </p:spTree>
    <p:extLst>
      <p:ext uri="{BB962C8B-B14F-4D97-AF65-F5344CB8AC3E}">
        <p14:creationId xmlns:p14="http://schemas.microsoft.com/office/powerpoint/2010/main" val="2698056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8F86ED6-4C85-7F3F-5E7A-45610C70BCA4}"/>
            </a:ext>
          </a:extLst>
        </p:cNvPr>
        <p:cNvGrpSpPr/>
        <p:nvPr/>
      </p:nvGrpSpPr>
      <p:grpSpPr>
        <a:xfrm>
          <a:off x="0" y="0"/>
          <a:ext cx="0" cy="0"/>
          <a:chOff x="0" y="0"/>
          <a:chExt cx="0" cy="0"/>
        </a:xfrm>
      </p:grpSpPr>
      <p:sp>
        <p:nvSpPr>
          <p:cNvPr id="6" name="TextBox 3">
            <a:extLst>
              <a:ext uri="{FF2B5EF4-FFF2-40B4-BE49-F238E27FC236}">
                <a16:creationId xmlns:a16="http://schemas.microsoft.com/office/drawing/2014/main" id="{C6DA058E-1C6E-6D16-5A26-CB3C8510819E}"/>
              </a:ext>
            </a:extLst>
          </p:cNvPr>
          <p:cNvSpPr txBox="1"/>
          <p:nvPr/>
        </p:nvSpPr>
        <p:spPr>
          <a:xfrm>
            <a:off x="620607" y="681605"/>
            <a:ext cx="10847463" cy="244430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6347"/>
              </a:lnSpc>
              <a:spcBef>
                <a:spcPts val="0"/>
              </a:spcBef>
              <a:spcAft>
                <a:spcPts val="0"/>
              </a:spcAft>
              <a:buClrTx/>
              <a:buSzTx/>
              <a:buFontTx/>
              <a:buNone/>
              <a:tabLst/>
              <a:defRPr/>
            </a:pPr>
            <a:r>
              <a:rPr kumimoji="0" lang="en-US" sz="6400" b="0" i="0" u="none" strike="noStrike" kern="1200" cap="none" spc="0" normalizeH="0" baseline="0" noProof="0" dirty="0">
                <a:ln>
                  <a:noFill/>
                </a:ln>
                <a:solidFill>
                  <a:srgbClr val="2E75BC"/>
                </a:solidFill>
                <a:effectLst/>
                <a:uLnTx/>
                <a:uFillTx/>
                <a:latin typeface="General Sans Semibold"/>
                <a:ea typeface="+mn-ea"/>
                <a:cs typeface="+mn-cs"/>
                <a:sym typeface="General Sans 1 Semi-Bold"/>
              </a:rPr>
              <a:t>Twee </a:t>
            </a:r>
            <a:endParaRPr kumimoji="0" lang="en-US" sz="6400" b="0" i="0" u="none" strike="noStrike" kern="1200" cap="none" spc="0" normalizeH="0" baseline="0" noProof="0">
              <a:ln>
                <a:noFill/>
              </a:ln>
              <a:solidFill>
                <a:srgbClr val="000000"/>
              </a:solidFill>
              <a:effectLst/>
              <a:uLnTx/>
              <a:uFillTx/>
              <a:latin typeface="Calibri"/>
              <a:ea typeface="Calibri"/>
              <a:cs typeface="Calibri"/>
              <a:sym typeface="General Sans 1 Semi-Bold"/>
            </a:endParaRPr>
          </a:p>
          <a:p>
            <a:pPr marL="0" marR="0" lvl="0" indent="0" algn="l" defTabSz="609539" rtl="0" eaLnBrk="1" fontAlgn="auto" latinLnBrk="0" hangingPunct="1">
              <a:lnSpc>
                <a:spcPts val="6347"/>
              </a:lnSpc>
              <a:spcBef>
                <a:spcPts val="0"/>
              </a:spcBef>
              <a:spcAft>
                <a:spcPts val="0"/>
              </a:spcAft>
              <a:buClrTx/>
              <a:buSzTx/>
              <a:buFontTx/>
              <a:buNone/>
              <a:tabLst/>
              <a:defRPr/>
            </a:pPr>
            <a:r>
              <a:rPr kumimoji="0" lang="en-US" sz="6400" b="0" i="0" u="none" strike="noStrike" kern="1200" cap="none" spc="0" normalizeH="0" baseline="0" noProof="0" dirty="0" err="1">
                <a:ln>
                  <a:noFill/>
                </a:ln>
                <a:solidFill>
                  <a:srgbClr val="2E75BC"/>
                </a:solidFill>
                <a:effectLst/>
                <a:uLnTx/>
                <a:uFillTx/>
                <a:latin typeface="General Sans Semibold"/>
                <a:ea typeface="+mn-ea"/>
                <a:cs typeface="+mn-cs"/>
                <a:sym typeface="General Sans 1 Semi-Bold"/>
              </a:rPr>
              <a:t>beloftes</a:t>
            </a:r>
            <a:r>
              <a:rPr kumimoji="0" lang="en-US" sz="6400" b="0" i="0" u="none" strike="noStrike" kern="1200" cap="none" spc="0" normalizeH="0" baseline="0" noProof="0" dirty="0">
                <a:ln>
                  <a:noFill/>
                </a:ln>
                <a:solidFill>
                  <a:srgbClr val="2E75BC"/>
                </a:solidFill>
                <a:effectLst/>
                <a:uLnTx/>
                <a:uFillTx/>
                <a:latin typeface="General Sans Semibold"/>
                <a:ea typeface="+mn-ea"/>
                <a:cs typeface="+mn-cs"/>
                <a:sym typeface="General Sans 1 Semi-Bold"/>
              </a:rPr>
              <a:t> </a:t>
            </a:r>
            <a:endParaRPr kumimoji="0" lang="en-US" sz="6400" b="0" i="0" u="none" strike="noStrike" kern="1200" cap="none" spc="0" normalizeH="0" baseline="0" noProof="0">
              <a:ln>
                <a:noFill/>
              </a:ln>
              <a:solidFill>
                <a:srgbClr val="000000"/>
              </a:solidFill>
              <a:effectLst/>
              <a:uLnTx/>
              <a:uFillTx/>
              <a:latin typeface="Calibri"/>
              <a:ea typeface="Calibri"/>
              <a:cs typeface="Calibri"/>
            </a:endParaRPr>
          </a:p>
          <a:p>
            <a:pPr marL="0" marR="0" lvl="0" indent="0" algn="l" defTabSz="609539" rtl="0" eaLnBrk="1" fontAlgn="auto" latinLnBrk="0" hangingPunct="1">
              <a:lnSpc>
                <a:spcPts val="6347"/>
              </a:lnSpc>
              <a:spcBef>
                <a:spcPts val="0"/>
              </a:spcBef>
              <a:spcAft>
                <a:spcPts val="0"/>
              </a:spcAft>
              <a:buClrTx/>
              <a:buSzTx/>
              <a:buFontTx/>
              <a:buNone/>
              <a:tabLst/>
              <a:defRPr/>
            </a:pPr>
            <a:r>
              <a:rPr kumimoji="0" lang="en-US" sz="6400" b="0" i="0" u="none" strike="noStrike" kern="1200" cap="none" spc="0" normalizeH="0" baseline="0" noProof="0" dirty="0">
                <a:ln>
                  <a:noFill/>
                </a:ln>
                <a:solidFill>
                  <a:srgbClr val="2E75BC"/>
                </a:solidFill>
                <a:effectLst/>
                <a:uLnTx/>
                <a:uFillTx/>
                <a:latin typeface="General Sans Semibold"/>
                <a:ea typeface="+mn-ea"/>
                <a:cs typeface="+mn-cs"/>
                <a:sym typeface="General Sans 1 Semi-Bold"/>
              </a:rPr>
              <a:t>van </a:t>
            </a:r>
            <a:r>
              <a:rPr kumimoji="0" lang="en-US" sz="6400" b="0" i="0" u="none" strike="noStrike" kern="1200" cap="none" spc="0" normalizeH="0" baseline="0" noProof="0" dirty="0" err="1">
                <a:ln>
                  <a:noFill/>
                </a:ln>
                <a:solidFill>
                  <a:srgbClr val="2E75BC"/>
                </a:solidFill>
                <a:effectLst/>
                <a:uLnTx/>
                <a:uFillTx/>
                <a:latin typeface="General Sans Semibold"/>
                <a:ea typeface="+mn-ea"/>
                <a:cs typeface="+mn-cs"/>
                <a:sym typeface="General Sans 1 Semi-Bold"/>
              </a:rPr>
              <a:t>Npuls</a:t>
            </a:r>
            <a:endParaRPr kumimoji="0" lang="en-US" sz="64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9" name="Ovaal 8">
            <a:extLst>
              <a:ext uri="{FF2B5EF4-FFF2-40B4-BE49-F238E27FC236}">
                <a16:creationId xmlns:a16="http://schemas.microsoft.com/office/drawing/2014/main" id="{B5818D46-D09C-9061-1E53-EEC9006DD902}"/>
              </a:ext>
            </a:extLst>
          </p:cNvPr>
          <p:cNvSpPr/>
          <p:nvPr/>
        </p:nvSpPr>
        <p:spPr>
          <a:xfrm>
            <a:off x="4837991" y="375834"/>
            <a:ext cx="3163870" cy="3110855"/>
          </a:xfrm>
          <a:prstGeom prst="ellipse">
            <a:avLst/>
          </a:prstGeom>
          <a:solidFill>
            <a:srgbClr val="CCEEE6"/>
          </a:solidFill>
          <a:ln>
            <a:no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1867" b="1" i="0" u="none" strike="noStrike" kern="1200" cap="none" spc="0" normalizeH="0" baseline="0" noProof="0" dirty="0">
                <a:ln>
                  <a:noFill/>
                </a:ln>
                <a:solidFill>
                  <a:srgbClr val="00AE7F"/>
                </a:solidFill>
                <a:effectLst/>
                <a:uLnTx/>
                <a:uFillTx/>
                <a:latin typeface="General Sans Semibold" pitchFamily="50" charset="0"/>
                <a:ea typeface="+mn-ea"/>
                <a:cs typeface="+mn-cs"/>
              </a:rPr>
              <a:t>Leren zonder drempels</a:t>
            </a:r>
          </a:p>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nl-NL" sz="1850" b="1" i="0" u="none" strike="noStrike" kern="1200" cap="none" spc="0" normalizeH="0" baseline="0" noProof="0" dirty="0">
              <a:ln>
                <a:noFill/>
              </a:ln>
              <a:solidFill>
                <a:srgbClr val="00AE7F"/>
              </a:solidFill>
              <a:effectLst/>
              <a:uLnTx/>
              <a:uFillTx/>
              <a:latin typeface="General Sans Semibold"/>
              <a:ea typeface="+mn-ea"/>
              <a:cs typeface="+mn-cs"/>
            </a:endParaRPr>
          </a:p>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AE7F"/>
                </a:solidFill>
                <a:effectLst/>
                <a:uLnTx/>
                <a:uFillTx/>
                <a:latin typeface="Cooper Lt BT"/>
                <a:ea typeface="+mn-ea"/>
                <a:cs typeface="+mn-cs"/>
              </a:rPr>
              <a:t>De lerende heeft regie op de eigen leer- en ontwikkelroute en ervaart geen administratieve drempels.</a:t>
            </a:r>
          </a:p>
        </p:txBody>
      </p:sp>
      <p:sp>
        <p:nvSpPr>
          <p:cNvPr id="10" name="Ovaal 9">
            <a:extLst>
              <a:ext uri="{FF2B5EF4-FFF2-40B4-BE49-F238E27FC236}">
                <a16:creationId xmlns:a16="http://schemas.microsoft.com/office/drawing/2014/main" id="{B217E834-7BA4-77D6-D5AD-9DEDCE61180E}"/>
              </a:ext>
            </a:extLst>
          </p:cNvPr>
          <p:cNvSpPr/>
          <p:nvPr/>
        </p:nvSpPr>
        <p:spPr>
          <a:xfrm>
            <a:off x="6541393" y="3433640"/>
            <a:ext cx="3189700" cy="3149601"/>
          </a:xfrm>
          <a:prstGeom prst="ellipse">
            <a:avLst/>
          </a:prstGeom>
          <a:solidFill>
            <a:srgbClr val="FFE4D8"/>
          </a:solidFill>
          <a:ln>
            <a:no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1867" b="1" i="0" u="none" strike="noStrike" kern="1200" cap="none" spc="0" normalizeH="0" baseline="0" noProof="0" dirty="0">
                <a:ln>
                  <a:noFill/>
                </a:ln>
                <a:solidFill>
                  <a:srgbClr val="DD784B"/>
                </a:solidFill>
                <a:effectLst/>
                <a:uLnTx/>
                <a:uFillTx/>
                <a:latin typeface="General Sans Semibold"/>
                <a:ea typeface="+mn-ea"/>
                <a:cs typeface="+mn-cs"/>
              </a:rPr>
              <a:t>AI en data waarde(n)vol in te zetten</a:t>
            </a:r>
            <a:endParaRPr kumimoji="0" lang="nl-NL" sz="1867" b="1" i="0" u="none" strike="noStrike" kern="1200" cap="none" spc="0" normalizeH="0" baseline="0" noProof="0" dirty="0">
              <a:ln>
                <a:noFill/>
              </a:ln>
              <a:solidFill>
                <a:srgbClr val="DD784B"/>
              </a:solidFill>
              <a:effectLst/>
              <a:uLnTx/>
              <a:uFillTx/>
              <a:latin typeface="General Sans Semibold" pitchFamily="50" charset="0"/>
              <a:ea typeface="+mn-ea"/>
              <a:cs typeface="+mn-cs"/>
            </a:endParaRPr>
          </a:p>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nl-NL" sz="1867" b="1" i="0" u="none" strike="noStrike" kern="1200" cap="none" spc="0" normalizeH="0" baseline="0" noProof="0">
              <a:ln>
                <a:noFill/>
              </a:ln>
              <a:solidFill>
                <a:srgbClr val="DD784B"/>
              </a:solidFill>
              <a:effectLst/>
              <a:uLnTx/>
              <a:uFillTx/>
              <a:latin typeface="General Sans Semibold" pitchFamily="50" charset="0"/>
              <a:ea typeface="+mn-ea"/>
              <a:cs typeface="+mn-cs"/>
            </a:endParaRPr>
          </a:p>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DD784B"/>
                </a:solidFill>
                <a:effectLst/>
                <a:uLnTx/>
                <a:uFillTx/>
                <a:latin typeface="Cooper Lt BT"/>
                <a:ea typeface="+mn-ea"/>
                <a:cs typeface="+mn-cs"/>
              </a:rPr>
              <a:t>De lerende en onderwijsprofessional gebruiken AI verantwoord en veilig. AI en data worden waardevol ingezet.</a:t>
            </a:r>
            <a:endParaRPr kumimoji="0" lang="nl-NL" sz="1600" b="0" i="0" u="none" strike="noStrike" kern="1200" cap="none" spc="0" normalizeH="0" baseline="0" noProof="0">
              <a:ln>
                <a:noFill/>
              </a:ln>
              <a:solidFill>
                <a:srgbClr val="DD784B"/>
              </a:solidFill>
              <a:effectLst/>
              <a:uLnTx/>
              <a:uFillTx/>
              <a:latin typeface="Cooper Lt BT" panose="0208050304030B020404" pitchFamily="18" charset="0"/>
              <a:ea typeface="+mn-ea"/>
              <a:cs typeface="+mn-cs"/>
            </a:endParaRPr>
          </a:p>
        </p:txBody>
      </p:sp>
      <p:sp>
        <p:nvSpPr>
          <p:cNvPr id="11" name="Ovaal 10">
            <a:extLst>
              <a:ext uri="{FF2B5EF4-FFF2-40B4-BE49-F238E27FC236}">
                <a16:creationId xmlns:a16="http://schemas.microsoft.com/office/drawing/2014/main" id="{EE8F86B9-DF61-774A-F468-B942CA68ACBC}"/>
              </a:ext>
            </a:extLst>
          </p:cNvPr>
          <p:cNvSpPr/>
          <p:nvPr/>
        </p:nvSpPr>
        <p:spPr>
          <a:xfrm>
            <a:off x="8138301" y="365288"/>
            <a:ext cx="3226939" cy="3110423"/>
          </a:xfrm>
          <a:prstGeom prst="ellipse">
            <a:avLst/>
          </a:prstGeom>
          <a:solidFill>
            <a:srgbClr val="D6E2FD"/>
          </a:solidFill>
          <a:ln>
            <a:no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1867" b="1" i="0" u="none" strike="noStrike" kern="1200" cap="none" spc="0" normalizeH="0" baseline="0" noProof="0" dirty="0">
                <a:ln>
                  <a:noFill/>
                </a:ln>
                <a:solidFill>
                  <a:srgbClr val="406AEC"/>
                </a:solidFill>
                <a:effectLst/>
                <a:uLnTx/>
                <a:uFillTx/>
                <a:latin typeface="General Sans Semibold"/>
                <a:ea typeface="+mn-ea"/>
                <a:cs typeface="+mn-cs"/>
              </a:rPr>
              <a:t>Doorlopend het beste onderwijs</a:t>
            </a:r>
          </a:p>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nl-NL" sz="1867" b="1" i="0" u="none" strike="noStrike" kern="1200" cap="none" spc="0" normalizeH="0" baseline="0" noProof="0">
              <a:ln>
                <a:noFill/>
              </a:ln>
              <a:solidFill>
                <a:srgbClr val="406AEC"/>
              </a:solidFill>
              <a:effectLst/>
              <a:uLnTx/>
              <a:uFillTx/>
              <a:latin typeface="General Sans Semibold" pitchFamily="50" charset="0"/>
              <a:ea typeface="+mn-ea"/>
              <a:cs typeface="+mn-cs"/>
            </a:endParaRPr>
          </a:p>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406AEC"/>
                </a:solidFill>
                <a:effectLst/>
                <a:uLnTx/>
                <a:uFillTx/>
                <a:latin typeface="Cooper Lt BT"/>
                <a:ea typeface="+mn-ea"/>
                <a:cs typeface="+mn-cs"/>
              </a:rPr>
              <a:t>De lerende krijgt doorlopend het beste onderwijs. Onderwijs dat actueel is en van hoge kwaliteit.</a:t>
            </a:r>
            <a:endParaRPr kumimoji="0" lang="nl-NL" sz="1600" b="0" i="0" u="none" strike="noStrike" kern="1200" cap="none" spc="0" normalizeH="0" baseline="0" noProof="0" dirty="0">
              <a:ln>
                <a:noFill/>
              </a:ln>
              <a:solidFill>
                <a:srgbClr val="406AEC"/>
              </a:solidFill>
              <a:effectLst/>
              <a:uLnTx/>
              <a:uFillTx/>
              <a:latin typeface="Cooper Lt BT" panose="0208050304030B020404" pitchFamily="18" charset="0"/>
              <a:ea typeface="+mn-ea"/>
              <a:cs typeface="+mn-cs"/>
            </a:endParaRPr>
          </a:p>
        </p:txBody>
      </p:sp>
      <p:sp>
        <p:nvSpPr>
          <p:cNvPr id="16" name="Ovaal 15">
            <a:extLst>
              <a:ext uri="{FF2B5EF4-FFF2-40B4-BE49-F238E27FC236}">
                <a16:creationId xmlns:a16="http://schemas.microsoft.com/office/drawing/2014/main" id="{1FFA7BD4-E221-2282-F219-F52D394B14DA}"/>
              </a:ext>
            </a:extLst>
          </p:cNvPr>
          <p:cNvSpPr/>
          <p:nvPr/>
        </p:nvSpPr>
        <p:spPr>
          <a:xfrm>
            <a:off x="5510185" y="3745021"/>
            <a:ext cx="583525" cy="564813"/>
          </a:xfrm>
          <a:prstGeom prst="ellipse">
            <a:avLst/>
          </a:prstGeom>
          <a:solidFill>
            <a:srgbClr val="2E7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nl-NL" sz="1867" b="1" i="0" u="none" strike="noStrike" kern="1200" cap="none" spc="0" normalizeH="0" baseline="0" noProof="0">
              <a:ln>
                <a:noFill/>
              </a:ln>
              <a:solidFill>
                <a:srgbClr val="00AE7F"/>
              </a:solidFill>
              <a:effectLst/>
              <a:uLnTx/>
              <a:uFillTx/>
              <a:latin typeface="General Sans Semibold" pitchFamily="50" charset="0"/>
              <a:ea typeface="+mn-ea"/>
              <a:cs typeface="+mn-cs"/>
            </a:endParaRPr>
          </a:p>
        </p:txBody>
      </p:sp>
      <p:sp>
        <p:nvSpPr>
          <p:cNvPr id="17" name="Ovaal 16">
            <a:extLst>
              <a:ext uri="{FF2B5EF4-FFF2-40B4-BE49-F238E27FC236}">
                <a16:creationId xmlns:a16="http://schemas.microsoft.com/office/drawing/2014/main" id="{89DA7517-AB6A-C6D0-218E-1F3B17A730EA}"/>
              </a:ext>
            </a:extLst>
          </p:cNvPr>
          <p:cNvSpPr/>
          <p:nvPr/>
        </p:nvSpPr>
        <p:spPr>
          <a:xfrm>
            <a:off x="11134950" y="346479"/>
            <a:ext cx="790169" cy="771457"/>
          </a:xfrm>
          <a:prstGeom prst="ellipse">
            <a:avLst/>
          </a:prstGeom>
          <a:solidFill>
            <a:srgbClr val="2E7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nl-NL" sz="1867" b="1" i="0" u="none" strike="noStrike" kern="1200" cap="none" spc="0" normalizeH="0" baseline="0" noProof="0">
              <a:ln>
                <a:noFill/>
              </a:ln>
              <a:solidFill>
                <a:srgbClr val="00AE7F"/>
              </a:solidFill>
              <a:effectLst/>
              <a:uLnTx/>
              <a:uFillTx/>
              <a:latin typeface="General Sans Semibold" pitchFamily="50" charset="0"/>
              <a:ea typeface="+mn-ea"/>
              <a:cs typeface="+mn-cs"/>
            </a:endParaRPr>
          </a:p>
        </p:txBody>
      </p:sp>
      <p:sp>
        <p:nvSpPr>
          <p:cNvPr id="2" name="TextBox 3">
            <a:extLst>
              <a:ext uri="{FF2B5EF4-FFF2-40B4-BE49-F238E27FC236}">
                <a16:creationId xmlns:a16="http://schemas.microsoft.com/office/drawing/2014/main" id="{3D301A8F-4036-193E-D4DA-E7DB5D2C604D}"/>
              </a:ext>
            </a:extLst>
          </p:cNvPr>
          <p:cNvSpPr txBox="1"/>
          <p:nvPr/>
        </p:nvSpPr>
        <p:spPr>
          <a:xfrm>
            <a:off x="-1755801" y="4666281"/>
            <a:ext cx="10847463" cy="71549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6347"/>
              </a:lnSpc>
              <a:spcBef>
                <a:spcPts val="0"/>
              </a:spcBef>
              <a:spcAft>
                <a:spcPts val="0"/>
              </a:spcAft>
              <a:buClrTx/>
              <a:buSzTx/>
              <a:buFontTx/>
              <a:buNone/>
              <a:tabLst/>
              <a:defRPr/>
            </a:pPr>
            <a:r>
              <a:rPr kumimoji="0" lang="en-US" sz="3467" b="0" i="0" u="none" strike="noStrike" kern="1200" cap="none" spc="0" normalizeH="0" baseline="0" noProof="0" dirty="0">
                <a:ln>
                  <a:noFill/>
                </a:ln>
                <a:solidFill>
                  <a:srgbClr val="2E75BC"/>
                </a:solidFill>
                <a:effectLst/>
                <a:uLnTx/>
                <a:uFillTx/>
                <a:latin typeface="General Sans Semibold"/>
                <a:ea typeface="+mn-ea"/>
                <a:cs typeface="+mn-cs"/>
                <a:sym typeface="General Sans 1 Semi-Bold"/>
              </a:rPr>
              <a:t>En </a:t>
            </a:r>
            <a:r>
              <a:rPr kumimoji="0" lang="en-US" sz="3467" b="0" i="0" u="none" strike="noStrike" kern="1200" cap="none" spc="0" normalizeH="0" baseline="0" noProof="0" err="1">
                <a:ln>
                  <a:noFill/>
                </a:ln>
                <a:solidFill>
                  <a:srgbClr val="2E75BC"/>
                </a:solidFill>
                <a:effectLst/>
                <a:uLnTx/>
                <a:uFillTx/>
                <a:latin typeface="General Sans Semibold"/>
                <a:ea typeface="+mn-ea"/>
                <a:cs typeface="+mn-cs"/>
                <a:sym typeface="General Sans 1 Semi-Bold"/>
              </a:rPr>
              <a:t>daarbij</a:t>
            </a:r>
            <a:r>
              <a:rPr kumimoji="0" lang="en-US" sz="3467" b="0" i="0" u="none" strike="noStrike" kern="1200" cap="none" spc="0" normalizeH="0" baseline="0" noProof="0" dirty="0">
                <a:ln>
                  <a:noFill/>
                </a:ln>
                <a:solidFill>
                  <a:srgbClr val="2E75BC"/>
                </a:solidFill>
                <a:effectLst/>
                <a:uLnTx/>
                <a:uFillTx/>
                <a:latin typeface="General Sans Semibold"/>
                <a:ea typeface="+mn-ea"/>
                <a:cs typeface="+mn-cs"/>
                <a:sym typeface="General Sans 1 Semi-Bold"/>
              </a:rPr>
              <a:t> </a:t>
            </a:r>
            <a:r>
              <a:rPr kumimoji="0" lang="en-US" sz="3467" b="0" i="0" u="none" strike="noStrike" kern="1200" cap="none" spc="0" normalizeH="0" baseline="0" noProof="0" err="1">
                <a:ln>
                  <a:noFill/>
                </a:ln>
                <a:solidFill>
                  <a:srgbClr val="2E75BC"/>
                </a:solidFill>
                <a:effectLst/>
                <a:uLnTx/>
                <a:uFillTx/>
                <a:latin typeface="General Sans Semibold"/>
                <a:ea typeface="+mn-ea"/>
                <a:cs typeface="+mn-cs"/>
                <a:sym typeface="General Sans 1 Semi-Bold"/>
              </a:rPr>
              <a:t>beloven</a:t>
            </a:r>
            <a:r>
              <a:rPr kumimoji="0" lang="en-US" sz="3467" b="0" i="0" u="none" strike="noStrike" kern="1200" cap="none" spc="0" normalizeH="0" baseline="0" noProof="0" dirty="0">
                <a:ln>
                  <a:noFill/>
                </a:ln>
                <a:solidFill>
                  <a:srgbClr val="2E75BC"/>
                </a:solidFill>
                <a:effectLst/>
                <a:uLnTx/>
                <a:uFillTx/>
                <a:latin typeface="General Sans Semibold"/>
                <a:ea typeface="+mn-ea"/>
                <a:cs typeface="+mn-cs"/>
                <a:sym typeface="General Sans 1 Semi-Bold"/>
              </a:rPr>
              <a:t> we...</a:t>
            </a:r>
            <a:endParaRPr kumimoji="0" lang="en-US" sz="3467" b="0" i="0" u="none" strike="noStrike" kern="1200" cap="none" spc="0" normalizeH="0" baseline="0" noProof="0">
              <a:ln>
                <a:noFill/>
              </a:ln>
              <a:solidFill>
                <a:prstClr val="black"/>
              </a:solidFill>
              <a:effectLst/>
              <a:uLnTx/>
              <a:uFillTx/>
              <a:latin typeface="General Sans Semibold"/>
              <a:ea typeface="Calibri"/>
              <a:cs typeface="Calibri"/>
            </a:endParaRPr>
          </a:p>
        </p:txBody>
      </p:sp>
    </p:spTree>
    <p:extLst>
      <p:ext uri="{BB962C8B-B14F-4D97-AF65-F5344CB8AC3E}">
        <p14:creationId xmlns:p14="http://schemas.microsoft.com/office/powerpoint/2010/main" val="148615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D784B"/>
        </a:solidFill>
        <a:effectLst/>
      </p:bgPr>
    </p:bg>
    <p:spTree>
      <p:nvGrpSpPr>
        <p:cNvPr id="1" name=""/>
        <p:cNvGrpSpPr/>
        <p:nvPr/>
      </p:nvGrpSpPr>
      <p:grpSpPr>
        <a:xfrm>
          <a:off x="0" y="0"/>
          <a:ext cx="0" cy="0"/>
          <a:chOff x="0" y="0"/>
          <a:chExt cx="0" cy="0"/>
        </a:xfrm>
      </p:grpSpPr>
      <p:sp>
        <p:nvSpPr>
          <p:cNvPr id="2" name="TextBox 2"/>
          <p:cNvSpPr txBox="1"/>
          <p:nvPr/>
        </p:nvSpPr>
        <p:spPr>
          <a:xfrm>
            <a:off x="685800" y="885080"/>
            <a:ext cx="11079014" cy="3257302"/>
          </a:xfrm>
          <a:prstGeom prst="rect">
            <a:avLst/>
          </a:prstGeom>
        </p:spPr>
        <p:txBody>
          <a:bodyPr lIns="0" tIns="0" rIns="0" bIns="0" rtlCol="0" anchor="t">
            <a:spAutoFit/>
          </a:bodyPr>
          <a:lstStyle/>
          <a:p>
            <a:pPr defTabSz="609630">
              <a:lnSpc>
                <a:spcPts val="12652"/>
              </a:lnSpc>
            </a:pPr>
            <a:r>
              <a:rPr lang="en-US" sz="12652" dirty="0">
                <a:solidFill>
                  <a:srgbClr val="FFFFFF"/>
                </a:solidFill>
                <a:latin typeface="General Sans Semibold" panose="020B0604020202020204" charset="0"/>
                <a:ea typeface="General Sans 1 Semi-Bold"/>
                <a:cs typeface="General Sans 1 Semi-Bold"/>
                <a:sym typeface="General Sans 1 Semi-Bold"/>
              </a:rPr>
              <a:t>Leren </a:t>
            </a:r>
            <a:r>
              <a:rPr lang="en-US" sz="12652" dirty="0" err="1">
                <a:solidFill>
                  <a:srgbClr val="FFFFFF"/>
                </a:solidFill>
                <a:latin typeface="General Sans Semibold" panose="020B0604020202020204" charset="0"/>
                <a:ea typeface="General Sans 1 Semi-Bold"/>
                <a:cs typeface="General Sans 1 Semi-Bold"/>
                <a:sym typeface="General Sans 1 Semi-Bold"/>
              </a:rPr>
              <a:t>zonder</a:t>
            </a:r>
            <a:r>
              <a:rPr lang="en-US" sz="12652" dirty="0">
                <a:solidFill>
                  <a:srgbClr val="FFFFFF"/>
                </a:solidFill>
                <a:latin typeface="General Sans Semibold" panose="020B0604020202020204" charset="0"/>
                <a:ea typeface="General Sans 1 Semi-Bold"/>
                <a:cs typeface="General Sans 1 Semi-Bold"/>
                <a:sym typeface="General Sans 1 Semi-Bold"/>
              </a:rPr>
              <a:t> </a:t>
            </a:r>
            <a:r>
              <a:rPr lang="en-US" sz="12652" dirty="0" err="1">
                <a:solidFill>
                  <a:srgbClr val="FFFFFF"/>
                </a:solidFill>
                <a:latin typeface="General Sans Semibold" panose="020B0604020202020204" charset="0"/>
                <a:ea typeface="General Sans 1 Semi-Bold"/>
                <a:cs typeface="General Sans 1 Semi-Bold"/>
                <a:sym typeface="General Sans 1 Semi-Bold"/>
              </a:rPr>
              <a:t>drempels</a:t>
            </a:r>
            <a:endParaRPr lang="en-US" sz="12652" dirty="0">
              <a:solidFill>
                <a:srgbClr val="FFFFFF"/>
              </a:solidFill>
              <a:latin typeface="General Sans Semibold" panose="020B0604020202020204" charset="0"/>
              <a:ea typeface="General Sans 1 Semi-Bold"/>
              <a:cs typeface="General Sans 1 Semi-Bold"/>
              <a:sym typeface="General Sans 1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E2B5CC6-3362-4603-4297-D494F5033FC5}"/>
              </a:ext>
            </a:extLst>
          </p:cNvPr>
          <p:cNvSpPr>
            <a:spLocks noGrp="1"/>
          </p:cNvSpPr>
          <p:nvPr>
            <p:ph type="body" sz="quarter" idx="13"/>
          </p:nvPr>
        </p:nvSpPr>
        <p:spPr>
          <a:xfrm>
            <a:off x="5096256" y="1572768"/>
            <a:ext cx="6352032" cy="4974336"/>
          </a:xfrm>
        </p:spPr>
        <p:txBody>
          <a:bodyPr>
            <a:normAutofit/>
          </a:bodyPr>
          <a:lstStyle/>
          <a:p>
            <a:pPr marL="0" indent="0">
              <a:buNone/>
            </a:pPr>
            <a:r>
              <a:rPr lang="nl-NL" sz="1800" dirty="0">
                <a:latin typeface="+mn-lt"/>
              </a:rPr>
              <a:t>Om blijvend mee te kunnen bewegen met de snelle veranderingen in de arbeidsmarkt en samenleving, is het van belang dat lerenden zich kunnen ontwikkelen op een manier die bij hen past. Daarvoor is een wendbaar georganiseerd onderwijssysteem nodig. </a:t>
            </a:r>
          </a:p>
          <a:p>
            <a:pPr marL="0" indent="0">
              <a:buNone/>
            </a:pPr>
            <a:r>
              <a:rPr lang="nl-NL" sz="1800" dirty="0">
                <a:latin typeface="+mn-lt"/>
              </a:rPr>
              <a:t>Met alle mbo-scholen, hogescholen en universiteiten werken we hiervoor aan één onderwijsruimte, waarin we op een slimme manier een verscheidenheid aan leerroutes mogelijk maken. Daardoor krijgen lerenden meer regie over hun eigen leer- en ontwikkelroute en komen ze geen (administratieve) drempels tegen. </a:t>
            </a:r>
          </a:p>
          <a:p>
            <a:pPr marL="0" indent="0">
              <a:buNone/>
            </a:pPr>
            <a:r>
              <a:rPr lang="nl-NL" sz="1800" dirty="0">
                <a:latin typeface="+mn-lt"/>
              </a:rPr>
              <a:t>Om dit waar te maken werken we aan gezamenlijke afspraken en collectieve voorzieningen. Zo maken de onderwijsinstellingen in Npuls gezamenlijk het flexibel volgen van onderwijs mogelijk. </a:t>
            </a:r>
          </a:p>
          <a:p>
            <a:pPr marL="0" indent="0">
              <a:buNone/>
            </a:pPr>
            <a:endParaRPr lang="nl-NL" sz="1800" dirty="0">
              <a:latin typeface="+mn-lt"/>
            </a:endParaRPr>
          </a:p>
          <a:p>
            <a:pPr marL="0" indent="0">
              <a:buNone/>
            </a:pPr>
            <a:endParaRPr lang="nl-NL" sz="1800" dirty="0">
              <a:latin typeface="+mn-lt"/>
            </a:endParaRPr>
          </a:p>
        </p:txBody>
      </p:sp>
      <p:sp>
        <p:nvSpPr>
          <p:cNvPr id="4" name="Tijdelijke aanduiding voor tekst 1">
            <a:extLst>
              <a:ext uri="{FF2B5EF4-FFF2-40B4-BE49-F238E27FC236}">
                <a16:creationId xmlns:a16="http://schemas.microsoft.com/office/drawing/2014/main" id="{60A6F99F-7467-538E-6554-31028BE91375}"/>
              </a:ext>
            </a:extLst>
          </p:cNvPr>
          <p:cNvSpPr txBox="1">
            <a:spLocks/>
          </p:cNvSpPr>
          <p:nvPr/>
        </p:nvSpPr>
        <p:spPr>
          <a:xfrm>
            <a:off x="5096255" y="816864"/>
            <a:ext cx="6352032" cy="4602480"/>
          </a:xfrm>
          <a:prstGeom prst="rect">
            <a:avLst/>
          </a:prstGeom>
        </p:spPr>
        <p:txBody>
          <a:bodyPr vert="horz" lIns="0" tIns="0" rIns="0" bIns="0" rtlCol="0">
            <a:normAutofit/>
          </a:bodyPr>
          <a:lstStyle>
            <a:lvl1pPr marL="457200" indent="-457200" algn="l" defTabSz="914400" rtl="0" eaLnBrk="1" latinLnBrk="0" hangingPunct="1">
              <a:lnSpc>
                <a:spcPct val="100000"/>
              </a:lnSpc>
              <a:spcBef>
                <a:spcPts val="1000"/>
              </a:spcBef>
              <a:buClr>
                <a:schemeClr val="bg1">
                  <a:lumMod val="75000"/>
                </a:schemeClr>
              </a:buClr>
              <a:buFont typeface="+mj-lt"/>
              <a:buAutoNum type="arabicPeriod"/>
              <a:defRPr sz="2400" b="0" i="0" kern="1200">
                <a:solidFill>
                  <a:schemeClr val="tx1"/>
                </a:solidFill>
                <a:latin typeface="+mj-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j-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j-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j-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mj-lt"/>
              <a:buNone/>
            </a:pPr>
            <a:r>
              <a:rPr lang="nl-NL" sz="3600" dirty="0">
                <a:solidFill>
                  <a:schemeClr val="accent6"/>
                </a:solidFill>
              </a:rPr>
              <a:t>Flexibel het onderwijs volgen</a:t>
            </a:r>
          </a:p>
        </p:txBody>
      </p:sp>
    </p:spTree>
    <p:extLst>
      <p:ext uri="{BB962C8B-B14F-4D97-AF65-F5344CB8AC3E}">
        <p14:creationId xmlns:p14="http://schemas.microsoft.com/office/powerpoint/2010/main" val="868432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7BF6A1E-1AF3-7CBF-51F1-4C80F9F33268}"/>
            </a:ext>
          </a:extLst>
        </p:cNvPr>
        <p:cNvGrpSpPr/>
        <p:nvPr/>
      </p:nvGrpSpPr>
      <p:grpSpPr>
        <a:xfrm>
          <a:off x="0" y="0"/>
          <a:ext cx="0" cy="0"/>
          <a:chOff x="0" y="0"/>
          <a:chExt cx="0" cy="0"/>
        </a:xfrm>
      </p:grpSpPr>
      <p:sp>
        <p:nvSpPr>
          <p:cNvPr id="2" name="TextBox 3">
            <a:extLst>
              <a:ext uri="{FF2B5EF4-FFF2-40B4-BE49-F238E27FC236}">
                <a16:creationId xmlns:a16="http://schemas.microsoft.com/office/drawing/2014/main" id="{CEAC63A2-D8B3-3D48-8CDA-884B7E6BDA0C}"/>
              </a:ext>
            </a:extLst>
          </p:cNvPr>
          <p:cNvSpPr txBox="1"/>
          <p:nvPr/>
        </p:nvSpPr>
        <p:spPr>
          <a:xfrm>
            <a:off x="672268" y="533400"/>
            <a:ext cx="10847463" cy="7584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6347"/>
              </a:lnSpc>
              <a:spcBef>
                <a:spcPts val="0"/>
              </a:spcBef>
              <a:spcAft>
                <a:spcPts val="0"/>
              </a:spcAft>
              <a:buClrTx/>
              <a:buSzTx/>
              <a:buFontTx/>
              <a:buNone/>
              <a:tabLst/>
              <a:defRPr/>
            </a:pPr>
            <a:r>
              <a:rPr kumimoji="0" lang="en-US" sz="4500" b="0" i="0" u="none" strike="noStrike" kern="1200" cap="none" spc="0" normalizeH="0" baseline="0" noProof="0" dirty="0" err="1">
                <a:ln>
                  <a:noFill/>
                </a:ln>
                <a:solidFill>
                  <a:srgbClr val="00AF81"/>
                </a:solidFill>
                <a:effectLst/>
                <a:uLnTx/>
                <a:uFillTx/>
                <a:latin typeface="General Sans Semibold"/>
                <a:ea typeface="+mn-ea"/>
                <a:cs typeface="+mn-cs"/>
                <a:sym typeface="General Sans 1 Semi-Bold"/>
              </a:rPr>
              <a:t>Ambitie</a:t>
            </a:r>
            <a:r>
              <a:rPr kumimoji="0" lang="en-US" sz="4500" b="0" i="0" u="none" strike="noStrike" kern="1200" cap="none" spc="0" normalizeH="0" baseline="0" noProof="0" dirty="0">
                <a:ln>
                  <a:noFill/>
                </a:ln>
                <a:solidFill>
                  <a:srgbClr val="00AF81"/>
                </a:solidFill>
                <a:effectLst/>
                <a:uLnTx/>
                <a:uFillTx/>
                <a:latin typeface="General Sans Semibold"/>
                <a:ea typeface="+mn-ea"/>
                <a:cs typeface="+mn-cs"/>
                <a:sym typeface="General Sans 1 Semi-Bold"/>
              </a:rPr>
              <a:t> Leren </a:t>
            </a:r>
            <a:r>
              <a:rPr kumimoji="0" lang="en-US" sz="4500" b="0" i="0" u="none" strike="noStrike" kern="1200" cap="none" spc="0" normalizeH="0" baseline="0" noProof="0" dirty="0" err="1">
                <a:ln>
                  <a:noFill/>
                </a:ln>
                <a:solidFill>
                  <a:srgbClr val="00AF81"/>
                </a:solidFill>
                <a:effectLst/>
                <a:uLnTx/>
                <a:uFillTx/>
                <a:latin typeface="General Sans Semibold"/>
                <a:ea typeface="+mn-ea"/>
                <a:cs typeface="+mn-cs"/>
                <a:sym typeface="General Sans 1 Semi-Bold"/>
              </a:rPr>
              <a:t>zonder</a:t>
            </a:r>
            <a:r>
              <a:rPr kumimoji="0" lang="en-US" sz="4500" b="0" i="0" u="none" strike="noStrike" kern="1200" cap="none" spc="0" normalizeH="0" baseline="0" noProof="0" dirty="0">
                <a:ln>
                  <a:noFill/>
                </a:ln>
                <a:solidFill>
                  <a:srgbClr val="00AF81"/>
                </a:solidFill>
                <a:effectLst/>
                <a:uLnTx/>
                <a:uFillTx/>
                <a:latin typeface="General Sans Semibold"/>
                <a:ea typeface="+mn-ea"/>
                <a:cs typeface="+mn-cs"/>
                <a:sym typeface="General Sans 1 Semi-Bold"/>
              </a:rPr>
              <a:t> </a:t>
            </a:r>
            <a:r>
              <a:rPr kumimoji="0" lang="en-US" sz="4500" b="0" i="0" u="none" strike="noStrike" kern="1200" cap="none" spc="0" normalizeH="0" baseline="0" noProof="0" dirty="0" err="1">
                <a:ln>
                  <a:noFill/>
                </a:ln>
                <a:solidFill>
                  <a:srgbClr val="00AF81"/>
                </a:solidFill>
                <a:effectLst/>
                <a:uLnTx/>
                <a:uFillTx/>
                <a:latin typeface="General Sans Semibold"/>
                <a:ea typeface="+mn-ea"/>
                <a:cs typeface="+mn-cs"/>
                <a:sym typeface="General Sans 1 Semi-Bold"/>
              </a:rPr>
              <a:t>drempels</a:t>
            </a:r>
            <a:endParaRPr kumimoji="0" lang="en-US" sz="4500" b="0" i="0" u="none" strike="noStrike" kern="1200" cap="none" spc="0" normalizeH="0" baseline="0" noProof="0" dirty="0">
              <a:ln>
                <a:noFill/>
              </a:ln>
              <a:solidFill>
                <a:srgbClr val="00AF81"/>
              </a:solidFill>
              <a:effectLst/>
              <a:uLnTx/>
              <a:uFillTx/>
              <a:latin typeface="General Sans Semibold"/>
              <a:ea typeface="+mn-ea"/>
              <a:cs typeface="+mn-cs"/>
            </a:endParaRPr>
          </a:p>
        </p:txBody>
      </p:sp>
      <p:sp>
        <p:nvSpPr>
          <p:cNvPr id="7" name="TextBox 5">
            <a:extLst>
              <a:ext uri="{FF2B5EF4-FFF2-40B4-BE49-F238E27FC236}">
                <a16:creationId xmlns:a16="http://schemas.microsoft.com/office/drawing/2014/main" id="{4046346D-6F99-5A84-8B24-54E4856D126A}"/>
              </a:ext>
            </a:extLst>
          </p:cNvPr>
          <p:cNvSpPr txBox="1"/>
          <p:nvPr/>
        </p:nvSpPr>
        <p:spPr>
          <a:xfrm>
            <a:off x="672268" y="1498600"/>
            <a:ext cx="9469259" cy="563526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42900" indent="-342900">
              <a:buFont typeface="Arial"/>
              <a:buChar char="•"/>
              <a:defRPr/>
            </a:pPr>
            <a:r>
              <a:rPr lang="nl" sz="2400" dirty="0">
                <a:solidFill>
                  <a:prstClr val="black"/>
                </a:solidFill>
                <a:latin typeface="General Sans" pitchFamily="2" charset="77"/>
                <a:ea typeface="+mn-lt"/>
                <a:cs typeface="+mn-lt"/>
              </a:rPr>
              <a:t>Lerenden kiezen zelf hoe zij kennis en vaardigheden opdoen in een wereld die continu verandert. Onze oplossingen zijn ontworpen om lerenden te helpen zich flexibel te bewegen tussen de drie verschillende onderwijssectoren, de arbeidsmarkt en samenleving.</a:t>
            </a:r>
            <a:endParaRPr lang="nl-NL" dirty="0">
              <a:solidFill>
                <a:prstClr val="black"/>
              </a:solidFill>
              <a:latin typeface="General Sans" pitchFamily="2" charset="77"/>
              <a:ea typeface="Calibri"/>
              <a:cs typeface="Calibri"/>
            </a:endParaRPr>
          </a:p>
          <a:p>
            <a:pPr>
              <a:defRPr/>
            </a:pPr>
            <a:endParaRPr lang="nl-NL" dirty="0">
              <a:latin typeface="General Sans" pitchFamily="2" charset="77"/>
            </a:endParaRPr>
          </a:p>
          <a:p>
            <a:pPr marL="342900" indent="-342900">
              <a:buFont typeface="Arial"/>
              <a:buChar char="•"/>
              <a:defRPr/>
            </a:pPr>
            <a:r>
              <a:rPr lang="nl" sz="2400" dirty="0">
                <a:solidFill>
                  <a:prstClr val="black"/>
                </a:solidFill>
                <a:latin typeface="General Sans" pitchFamily="2" charset="77"/>
                <a:ea typeface="+mn-lt"/>
                <a:cs typeface="+mn-lt"/>
              </a:rPr>
              <a:t>Om die flexibiliteit mogelijk te maken, werken we aan één onderwijsruimte. Hierin worden verschillende leerroutes gefaciliteerd die inspelen op de behoeften van de lerende, onderwijsinstellingen en arbeidsmarkt. </a:t>
            </a:r>
            <a:endParaRPr lang="nl-NL" dirty="0">
              <a:solidFill>
                <a:prstClr val="black"/>
              </a:solidFill>
              <a:latin typeface="General Sans" pitchFamily="2" charset="77"/>
              <a:ea typeface="Calibri"/>
              <a:cs typeface="Calibri"/>
            </a:endParaRPr>
          </a:p>
          <a:p>
            <a:pPr>
              <a:defRPr/>
            </a:pPr>
            <a:endParaRPr lang="nl-NL" dirty="0">
              <a:latin typeface="General Sans" pitchFamily="2" charset="77"/>
            </a:endParaRPr>
          </a:p>
          <a:p>
            <a:pPr marL="342900" indent="-342900">
              <a:buFont typeface="Arial"/>
              <a:buChar char="•"/>
              <a:defRPr/>
            </a:pPr>
            <a:r>
              <a:rPr lang="nl" sz="2400" dirty="0">
                <a:solidFill>
                  <a:prstClr val="black"/>
                </a:solidFill>
                <a:latin typeface="General Sans" pitchFamily="2" charset="77"/>
                <a:ea typeface="+mn-lt"/>
                <a:cs typeface="+mn-lt"/>
              </a:rPr>
              <a:t>Zo bouwen we samen met onderwijsinstellingen aan een gezamenlijke, digitale infrastructuur met innovatieve oplossingen zoals eduID, eduwallet en microcredentials.</a:t>
            </a:r>
            <a:endParaRPr lang="nl-NL" dirty="0">
              <a:solidFill>
                <a:prstClr val="black"/>
              </a:solidFill>
              <a:latin typeface="General Sans" pitchFamily="2" charset="77"/>
              <a:ea typeface="Calibri"/>
              <a:cs typeface="Calibri"/>
            </a:endParaRPr>
          </a:p>
          <a:p>
            <a:pPr>
              <a:lnSpc>
                <a:spcPts val="3360"/>
              </a:lnSpc>
              <a:defRPr/>
            </a:pPr>
            <a:endParaRPr lang="nl-NL" sz="2400" dirty="0">
              <a:solidFill>
                <a:prstClr val="black"/>
              </a:solidFill>
              <a:latin typeface="General Sans" pitchFamily="2" charset="77"/>
              <a:ea typeface="Calibri"/>
              <a:cs typeface="Calibri"/>
            </a:endParaRPr>
          </a:p>
          <a:p>
            <a:pPr marL="342900" marR="0" lvl="0" indent="-342900" algn="l" defTabSz="609539" rtl="0" eaLnBrk="1" fontAlgn="auto" latinLnBrk="0" hangingPunct="1">
              <a:lnSpc>
                <a:spcPts val="3360"/>
              </a:lnSpc>
              <a:spcBef>
                <a:spcPts val="0"/>
              </a:spcBef>
              <a:spcAft>
                <a:spcPts val="0"/>
              </a:spcAft>
              <a:buClrTx/>
              <a:buSzTx/>
              <a:buFont typeface="Arial"/>
              <a:buBlip>
                <a:blip r:embed="rId2"/>
              </a:buBlip>
              <a:tabLst/>
              <a:defRPr/>
            </a:pPr>
            <a:endParaRPr lang="nl-NL" sz="2400" u="none" strike="noStrike" kern="1200" cap="none" spc="0" normalizeH="0" baseline="0" noProof="0" dirty="0">
              <a:ln>
                <a:noFill/>
              </a:ln>
              <a:solidFill>
                <a:prstClr val="black"/>
              </a:solidFill>
              <a:effectLst/>
              <a:uLnTx/>
              <a:uFillTx/>
              <a:latin typeface="General Sans" pitchFamily="2" charset="77"/>
            </a:endParaRPr>
          </a:p>
        </p:txBody>
      </p:sp>
    </p:spTree>
    <p:extLst>
      <p:ext uri="{BB962C8B-B14F-4D97-AF65-F5344CB8AC3E}">
        <p14:creationId xmlns:p14="http://schemas.microsoft.com/office/powerpoint/2010/main" val="1838838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2786B3-AC34-3506-C4B0-654FD2B7A3F5}"/>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D656BFE9-B92E-F2FF-39EF-9B149EECF58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1C5D536-50B7-4CE6-B44E-3B56F0A7BD1A}" type="slidenum">
              <a:rPr kumimoji="0" lang="nl-NL" sz="1200" b="0" i="0" u="none" strike="noStrike" kern="1200" cap="none" spc="0" normalizeH="0" baseline="0" noProof="0" smtClean="0">
                <a:ln>
                  <a:noFill/>
                </a:ln>
                <a:solidFill>
                  <a:srgbClr val="000000">
                    <a:tint val="82000"/>
                  </a:srgbClr>
                </a:solidFill>
                <a:effectLst/>
                <a:uLnTx/>
                <a:uFillTx/>
                <a:latin typeface="General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srgbClr val="000000">
                  <a:tint val="82000"/>
                </a:srgbClr>
              </a:solidFill>
              <a:effectLst/>
              <a:uLnTx/>
              <a:uFillTx/>
              <a:latin typeface="General Sans"/>
              <a:ea typeface="+mn-ea"/>
              <a:cs typeface="+mn-cs"/>
            </a:endParaRPr>
          </a:p>
        </p:txBody>
      </p:sp>
      <p:sp>
        <p:nvSpPr>
          <p:cNvPr id="3" name="Tijdelijke aanduiding voor tekst 2">
            <a:extLst>
              <a:ext uri="{FF2B5EF4-FFF2-40B4-BE49-F238E27FC236}">
                <a16:creationId xmlns:a16="http://schemas.microsoft.com/office/drawing/2014/main" id="{9B4A1ED5-5973-AB07-25A1-9F958843B15A}"/>
              </a:ext>
            </a:extLst>
          </p:cNvPr>
          <p:cNvSpPr>
            <a:spLocks noGrp="1"/>
          </p:cNvSpPr>
          <p:nvPr>
            <p:ph type="body" sz="quarter" idx="11"/>
          </p:nvPr>
        </p:nvSpPr>
        <p:spPr>
          <a:xfrm>
            <a:off x="900113" y="1626599"/>
            <a:ext cx="9760172" cy="4605236"/>
          </a:xfrm>
        </p:spPr>
        <p:txBody>
          <a:bodyPr>
            <a:noAutofit/>
          </a:bodyPr>
          <a:lstStyle/>
          <a:p>
            <a:r>
              <a:rPr lang="nl-NL" sz="1000" kern="100">
                <a:effectLst/>
                <a:latin typeface="+mj-lt"/>
                <a:ea typeface="Calibri" panose="020F0502020204030204" pitchFamily="34" charset="0"/>
                <a:cs typeface="Arial" panose="020B0604020202020204" pitchFamily="34" charset="0"/>
              </a:rPr>
              <a:t>De uitdagingen op de arbeidsmarkt, in de maatschappij en de veranderingen in behoeften van lerenden vragen om een verandering in het onderwijssysteem, waarbij wendbaar het sleutelwoord is. De redenen om mee te bewegen als onderwijsinstelling zijn divers. Een paar voorbeelden:</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Aansluiting bij de arbeidsmarkt</a:t>
            </a:r>
          </a:p>
          <a:p>
            <a:r>
              <a:rPr lang="nl-NL" sz="1000" kern="100">
                <a:effectLst/>
                <a:ea typeface="Calibri" panose="020F0502020204030204" pitchFamily="34" charset="0"/>
                <a:cs typeface="Arial" panose="020B0604020202020204" pitchFamily="34" charset="0"/>
              </a:rPr>
              <a:t>De arbeidsmarkt verandert snel door technologische ontwikkelingen en globalisering. Wendbaar onderwijs kan beter inspelen op actuele vaardigheden en behoeften, waardoor lerenden beter voorbereid zijn op de veranderende praktijk.</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Leven lang ontwikkelen (LLO) stimuleren</a:t>
            </a:r>
          </a:p>
          <a:p>
            <a:r>
              <a:rPr lang="nl-NL" sz="1000" kern="100">
                <a:effectLst/>
                <a:ea typeface="Calibri" panose="020F0502020204030204" pitchFamily="34" charset="0"/>
                <a:cs typeface="Arial" panose="020B0604020202020204" pitchFamily="34" charset="0"/>
              </a:rPr>
              <a:t>Door onderwijs meer wendbaar aan te bieden, kunnen mensen op elk moment in hun leven terugkeren naar de onderwijsinstelling om zich bij te scholen of om te scholen. Dit draagt bij aan een cultuur van leven lang ontwikkelen, wat cruciaal is in een wereld waarin functies en vereiste vaardigheden snel veranderen.</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Meer maatwerk voor studenten</a:t>
            </a:r>
          </a:p>
          <a:p>
            <a:r>
              <a:rPr lang="nl-NL" sz="1000" kern="100">
                <a:effectLst/>
                <a:ea typeface="Calibri" panose="020F0502020204030204" pitchFamily="34" charset="0"/>
                <a:cs typeface="Arial" panose="020B0604020202020204" pitchFamily="34" charset="0"/>
              </a:rPr>
              <a:t>Wendbaar onderwijs stelt instellingen in staat om het onderwijsaanbod aan te passen aan individuele leerbehoeften. Lerenden kunnen hun eigen leerroute bepalen. Ze krijgen meer keuzemogelijkheden en kunnen zicht richten op onderwerpen die voor hen relevant zijn.</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Sneller reageren op technologische innovaties</a:t>
            </a:r>
          </a:p>
          <a:p>
            <a:r>
              <a:rPr lang="nl-NL" sz="1000" kern="100">
                <a:effectLst/>
                <a:ea typeface="Calibri" panose="020F0502020204030204" pitchFamily="34" charset="0"/>
                <a:cs typeface="Arial" panose="020B0604020202020204" pitchFamily="34" charset="0"/>
              </a:rPr>
              <a:t>Wendbare curricula maken het mogelijk om sneller nieuwe technologische ontwikkelingen in te bedden in het onderwijs. Dit zorgt ervoor dat lerenden altijd werken met up-to-date kennis en tools.</a:t>
            </a:r>
          </a:p>
          <a:p>
            <a:endParaRPr lang="nl-NL" sz="1000" kern="100">
              <a:effectLst/>
              <a:ea typeface="Calibri" panose="020F0502020204030204" pitchFamily="34" charset="0"/>
              <a:cs typeface="Arial" panose="020B0604020202020204" pitchFamily="34" charset="0"/>
            </a:endParaRP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Beter combineren van werk en studie</a:t>
            </a:r>
          </a:p>
          <a:p>
            <a:r>
              <a:rPr lang="nl-NL" sz="1000" kern="100">
                <a:effectLst/>
                <a:ea typeface="Calibri" panose="020F0502020204030204" pitchFamily="34" charset="0"/>
                <a:cs typeface="Arial" panose="020B0604020202020204" pitchFamily="34" charset="0"/>
              </a:rPr>
              <a:t>Voor veel mbo-, hbo- en wo-studenten is werken naast studeren een noodzaak. Flexibilisering biedt lerenden de kans om hun studie beter te combineren met werk of andere verplichtingen, bijvoorbeeld door keuze in tijd en plaats van leren, of door te temporiseren. </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Toegankelijkheid en inclusie</a:t>
            </a:r>
          </a:p>
          <a:p>
            <a:r>
              <a:rPr lang="nl-NL" sz="1000" kern="100">
                <a:effectLst/>
                <a:ea typeface="Calibri" panose="020F0502020204030204" pitchFamily="34" charset="0"/>
                <a:cs typeface="Arial" panose="020B0604020202020204" pitchFamily="34" charset="0"/>
              </a:rPr>
              <a:t>Wendbaar onderwijs maakt het voor een breder scala aan lerenden mogelijk om deel te nemen aan het onderwijs, waaronder lerenden met zorgverplichtingen, een beperking, of degenen die op een afstand van de onderwijsinstelling wonen. Doordat het meer maatwerk biedt zou eventuele uitval ook beter voorkomen kunnen worden. </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Innovatie in onderwijsvormen</a:t>
            </a:r>
            <a:endParaRPr lang="nl-NL" sz="1000" kern="100">
              <a:solidFill>
                <a:srgbClr val="DD784B"/>
              </a:solidFill>
              <a:effectLst/>
              <a:ea typeface="Calibri" panose="020F0502020204030204" pitchFamily="34" charset="0"/>
              <a:cs typeface="Arial" panose="020B0604020202020204" pitchFamily="34" charset="0"/>
            </a:endParaRPr>
          </a:p>
          <a:p>
            <a:r>
              <a:rPr lang="nl-NL" sz="1000" kern="100">
                <a:effectLst/>
                <a:ea typeface="Calibri" panose="020F0502020204030204" pitchFamily="34" charset="0"/>
                <a:cs typeface="Arial" panose="020B0604020202020204" pitchFamily="34" charset="0"/>
              </a:rPr>
              <a:t>Wendbaar onderwijs biedt ruimte voor nieuwe vormen van onderwijs, zoals blended </a:t>
            </a:r>
            <a:r>
              <a:rPr lang="nl-NL" sz="1000" kern="100" err="1">
                <a:effectLst/>
                <a:ea typeface="Calibri" panose="020F0502020204030204" pitchFamily="34" charset="0"/>
                <a:cs typeface="Arial" panose="020B0604020202020204" pitchFamily="34" charset="0"/>
              </a:rPr>
              <a:t>learning</a:t>
            </a:r>
            <a:r>
              <a:rPr lang="nl-NL" sz="1000" kern="100">
                <a:effectLst/>
                <a:ea typeface="Calibri" panose="020F0502020204030204" pitchFamily="34" charset="0"/>
                <a:cs typeface="Arial" panose="020B0604020202020204" pitchFamily="34" charset="0"/>
              </a:rPr>
              <a:t>, online modules, of praktijkgerichte projecten. Dit zorgt voor meer afwisseling en kan leiden tot effectievere en inspirerende leerervaringen. Ook kunnen nieuwe vormen en wendbaar onderwijs oplossingen bieden bij dalende studentaantallen of personele krapte.  </a:t>
            </a:r>
          </a:p>
          <a:p>
            <a:endParaRPr lang="nl-NL" sz="1000" kern="100">
              <a:effectLst/>
              <a:ea typeface="Calibri" panose="020F0502020204030204" pitchFamily="34" charset="0"/>
              <a:cs typeface="Arial" panose="020B0604020202020204" pitchFamily="34" charset="0"/>
            </a:endParaRPr>
          </a:p>
          <a:p>
            <a:r>
              <a:rPr lang="nl-NL" sz="1000" b="1" kern="100">
                <a:solidFill>
                  <a:srgbClr val="DD784B"/>
                </a:solidFill>
                <a:effectLst/>
                <a:ea typeface="Calibri" panose="020F0502020204030204" pitchFamily="34" charset="0"/>
                <a:cs typeface="Arial" panose="020B0604020202020204" pitchFamily="34" charset="0"/>
                <a:sym typeface="Wingdings" pitchFamily="2" charset="2"/>
              </a:rPr>
              <a:t> </a:t>
            </a:r>
            <a:r>
              <a:rPr lang="nl-NL" sz="1000" b="1" kern="100">
                <a:solidFill>
                  <a:srgbClr val="DD784B"/>
                </a:solidFill>
                <a:effectLst/>
                <a:ea typeface="Calibri" panose="020F0502020204030204" pitchFamily="34" charset="0"/>
                <a:cs typeface="Arial" panose="020B0604020202020204" pitchFamily="34" charset="0"/>
              </a:rPr>
              <a:t>Vergroten van internationale concurrentiepositie</a:t>
            </a:r>
          </a:p>
          <a:p>
            <a:r>
              <a:rPr lang="nl-NL" sz="1000" kern="100">
                <a:effectLst/>
                <a:ea typeface="Calibri" panose="020F0502020204030204" pitchFamily="34" charset="0"/>
                <a:cs typeface="Arial" panose="020B0604020202020204" pitchFamily="34" charset="0"/>
              </a:rPr>
              <a:t>Wendbare en toekomstbestendige onderwijsprogramma’s kunnen de internationale aantrekkingskracht van onderwijsinstellingen vergroten. Door in te spelen op de behoeften van internationale studenten en bedrijven kan </a:t>
            </a:r>
          </a:p>
          <a:p>
            <a:r>
              <a:rPr lang="nl-NL" sz="1000" kern="100">
                <a:effectLst/>
                <a:ea typeface="Calibri" panose="020F0502020204030204" pitchFamily="34" charset="0"/>
                <a:cs typeface="Arial" panose="020B0604020202020204" pitchFamily="34" charset="0"/>
              </a:rPr>
              <a:t>Nederland een voorloper worden in innovatief en wendbaar onderwijs </a:t>
            </a:r>
          </a:p>
          <a:p>
            <a:r>
              <a:rPr lang="nl-NL" sz="1000" kern="100">
                <a:effectLst/>
                <a:ea typeface="Calibri" panose="020F0502020204030204" pitchFamily="34" charset="0"/>
                <a:cs typeface="Arial" panose="020B0604020202020204" pitchFamily="34" charset="0"/>
              </a:rPr>
              <a:t>in en dwars door het mbo, hbo en wo.</a:t>
            </a:r>
          </a:p>
          <a:p>
            <a:endParaRPr lang="nl-NL" sz="1000" kern="100">
              <a:effectLst/>
              <a:ea typeface="Calibri" panose="020F0502020204030204" pitchFamily="34" charset="0"/>
              <a:cs typeface="Arial" panose="020B0604020202020204" pitchFamily="34" charset="0"/>
            </a:endParaRPr>
          </a:p>
        </p:txBody>
      </p:sp>
      <p:sp>
        <p:nvSpPr>
          <p:cNvPr id="4" name="Titel 3">
            <a:extLst>
              <a:ext uri="{FF2B5EF4-FFF2-40B4-BE49-F238E27FC236}">
                <a16:creationId xmlns:a16="http://schemas.microsoft.com/office/drawing/2014/main" id="{2EB09F9A-7B2F-8A4B-A74D-9A6C72476DD1}"/>
              </a:ext>
            </a:extLst>
          </p:cNvPr>
          <p:cNvSpPr>
            <a:spLocks noGrp="1"/>
          </p:cNvSpPr>
          <p:nvPr>
            <p:ph type="title"/>
          </p:nvPr>
        </p:nvSpPr>
        <p:spPr>
          <a:xfrm>
            <a:off x="900000" y="901700"/>
            <a:ext cx="11068222" cy="553998"/>
          </a:xfrm>
        </p:spPr>
        <p:txBody>
          <a:bodyPr/>
          <a:lstStyle/>
          <a:p>
            <a:r>
              <a:rPr lang="nl-NL" dirty="0"/>
              <a:t>Waarom de beweging naar wendbaar?</a:t>
            </a:r>
          </a:p>
        </p:txBody>
      </p:sp>
    </p:spTree>
    <p:extLst>
      <p:ext uri="{BB962C8B-B14F-4D97-AF65-F5344CB8AC3E}">
        <p14:creationId xmlns:p14="http://schemas.microsoft.com/office/powerpoint/2010/main" val="396514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kaart&#10;&#10;Automatisch gegenereerde beschrijving">
            <a:extLst>
              <a:ext uri="{FF2B5EF4-FFF2-40B4-BE49-F238E27FC236}">
                <a16:creationId xmlns:a16="http://schemas.microsoft.com/office/drawing/2014/main" id="{A5E9907F-4806-D87C-08B0-CE650B9F2B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850" y="273757"/>
            <a:ext cx="9345216" cy="6310486"/>
          </a:xfrm>
          <a:prstGeom prst="rect">
            <a:avLst/>
          </a:prstGeom>
          <a:ln w="28575">
            <a:solidFill>
              <a:srgbClr val="DD784B"/>
            </a:solidFill>
            <a:prstDash val="solid"/>
          </a:ln>
        </p:spPr>
      </p:pic>
      <p:sp>
        <p:nvSpPr>
          <p:cNvPr id="2" name="Rechthoek 1">
            <a:extLst>
              <a:ext uri="{FF2B5EF4-FFF2-40B4-BE49-F238E27FC236}">
                <a16:creationId xmlns:a16="http://schemas.microsoft.com/office/drawing/2014/main" id="{73E9463F-0A78-D1A5-CC49-E5860E764417}"/>
              </a:ext>
            </a:extLst>
          </p:cNvPr>
          <p:cNvSpPr/>
          <p:nvPr/>
        </p:nvSpPr>
        <p:spPr>
          <a:xfrm>
            <a:off x="7350101" y="328067"/>
            <a:ext cx="2073105" cy="9772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251117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descr="Afbeelding met tekst, schermopname, Lettertype, nummer&#10;&#10;Door AI gegenereerde inhoud is mogelijk onjuist.">
            <a:extLst>
              <a:ext uri="{FF2B5EF4-FFF2-40B4-BE49-F238E27FC236}">
                <a16:creationId xmlns:a16="http://schemas.microsoft.com/office/drawing/2014/main" id="{817DC48D-4472-AB9D-80AB-3ED8F228789E}"/>
              </a:ext>
            </a:extLst>
          </p:cNvPr>
          <p:cNvPicPr>
            <a:picLocks noChangeAspect="1"/>
          </p:cNvPicPr>
          <p:nvPr/>
        </p:nvPicPr>
        <p:blipFill>
          <a:blip r:embed="rId2"/>
          <a:stretch>
            <a:fillRect/>
          </a:stretch>
        </p:blipFill>
        <p:spPr>
          <a:xfrm>
            <a:off x="643467" y="1384300"/>
            <a:ext cx="10905066" cy="4089399"/>
          </a:xfrm>
          <a:prstGeom prst="rect">
            <a:avLst/>
          </a:prstGeom>
        </p:spPr>
      </p:pic>
      <p:sp>
        <p:nvSpPr>
          <p:cNvPr id="4" name="Rechthoek 3">
            <a:extLst>
              <a:ext uri="{FF2B5EF4-FFF2-40B4-BE49-F238E27FC236}">
                <a16:creationId xmlns:a16="http://schemas.microsoft.com/office/drawing/2014/main" id="{82E5547A-0F8C-4854-7331-70131441F632}"/>
              </a:ext>
            </a:extLst>
          </p:cNvPr>
          <p:cNvSpPr/>
          <p:nvPr/>
        </p:nvSpPr>
        <p:spPr>
          <a:xfrm>
            <a:off x="5260489" y="5045336"/>
            <a:ext cx="4883972" cy="428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extLst>
              <a:ext uri="{FF2B5EF4-FFF2-40B4-BE49-F238E27FC236}">
                <a16:creationId xmlns:a16="http://schemas.microsoft.com/office/drawing/2014/main" id="{8EBB1DBF-75E6-1FE0-F59D-3CFC055930AD}"/>
              </a:ext>
            </a:extLst>
          </p:cNvPr>
          <p:cNvSpPr/>
          <p:nvPr/>
        </p:nvSpPr>
        <p:spPr>
          <a:xfrm>
            <a:off x="6755860" y="3722375"/>
            <a:ext cx="120051" cy="120051"/>
          </a:xfrm>
          <a:prstGeom prst="ellipse">
            <a:avLst/>
          </a:prstGeom>
          <a:solidFill>
            <a:srgbClr val="F4F7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xtBox 3">
            <a:extLst>
              <a:ext uri="{FF2B5EF4-FFF2-40B4-BE49-F238E27FC236}">
                <a16:creationId xmlns:a16="http://schemas.microsoft.com/office/drawing/2014/main" id="{C62283FC-540C-AEF7-01F6-CB1031A3A3F6}"/>
              </a:ext>
            </a:extLst>
          </p:cNvPr>
          <p:cNvSpPr txBox="1"/>
          <p:nvPr/>
        </p:nvSpPr>
        <p:spPr>
          <a:xfrm>
            <a:off x="672268" y="533400"/>
            <a:ext cx="10847463" cy="7584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ts val="6347"/>
              </a:lnSpc>
              <a:spcBef>
                <a:spcPts val="0"/>
              </a:spcBef>
              <a:spcAft>
                <a:spcPts val="0"/>
              </a:spcAft>
              <a:buClrTx/>
              <a:buSzTx/>
              <a:buFontTx/>
              <a:buNone/>
              <a:tabLst/>
              <a:defRPr/>
            </a:pPr>
            <a:r>
              <a:rPr kumimoji="0" lang="en-US" sz="4500" b="0" i="0" u="none" strike="noStrike" kern="1200" cap="none" spc="0" normalizeH="0" baseline="0" noProof="0" dirty="0">
                <a:ln>
                  <a:noFill/>
                </a:ln>
                <a:effectLst/>
                <a:uLnTx/>
                <a:uFillTx/>
                <a:latin typeface="General Sans Semibold"/>
                <a:ea typeface="+mn-ea"/>
                <a:cs typeface="+mn-cs"/>
                <a:sym typeface="General Sans 1 Semi-Bold"/>
              </a:rPr>
              <a:t>Leer- </a:t>
            </a:r>
            <a:r>
              <a:rPr kumimoji="0" lang="en-US" sz="4500" b="0" i="0" u="none" strike="noStrike" kern="1200" cap="none" spc="0" normalizeH="0" baseline="0" noProof="0" dirty="0" err="1">
                <a:ln>
                  <a:noFill/>
                </a:ln>
                <a:effectLst/>
                <a:uLnTx/>
                <a:uFillTx/>
                <a:latin typeface="General Sans Semibold"/>
                <a:ea typeface="+mn-ea"/>
                <a:cs typeface="+mn-cs"/>
                <a:sym typeface="General Sans 1 Semi-Bold"/>
              </a:rPr>
              <a:t>en</a:t>
            </a:r>
            <a:r>
              <a:rPr kumimoji="0" lang="en-US" sz="4500" b="0" i="0" u="none" strike="noStrike" kern="1200" cap="none" spc="0" normalizeH="0" baseline="0" noProof="0" dirty="0">
                <a:ln>
                  <a:noFill/>
                </a:ln>
                <a:effectLst/>
                <a:uLnTx/>
                <a:uFillTx/>
                <a:latin typeface="General Sans Semibold"/>
                <a:ea typeface="+mn-ea"/>
                <a:cs typeface="+mn-cs"/>
                <a:sym typeface="General Sans 1 Semi-Bold"/>
              </a:rPr>
              <a:t> </a:t>
            </a:r>
            <a:r>
              <a:rPr kumimoji="0" lang="en-US" sz="4500" b="0" i="0" u="none" strike="noStrike" kern="1200" cap="none" spc="0" normalizeH="0" baseline="0" noProof="0" dirty="0" err="1">
                <a:ln>
                  <a:noFill/>
                </a:ln>
                <a:effectLst/>
                <a:uLnTx/>
                <a:uFillTx/>
                <a:latin typeface="General Sans Semibold"/>
                <a:ea typeface="+mn-ea"/>
                <a:cs typeface="+mn-cs"/>
                <a:sym typeface="General Sans 1 Semi-Bold"/>
              </a:rPr>
              <a:t>ontwikkelroutes</a:t>
            </a:r>
            <a:r>
              <a:rPr kumimoji="0" lang="en-US" sz="4500" b="0" i="0" u="none" strike="noStrike" kern="1200" cap="none" spc="0" normalizeH="0" baseline="0" noProof="0" dirty="0">
                <a:ln>
                  <a:noFill/>
                </a:ln>
                <a:effectLst/>
                <a:uLnTx/>
                <a:uFillTx/>
                <a:latin typeface="General Sans Semibold"/>
                <a:ea typeface="+mn-ea"/>
                <a:cs typeface="+mn-cs"/>
                <a:sym typeface="General Sans 1 Semi-Bold"/>
              </a:rPr>
              <a:t> </a:t>
            </a:r>
            <a:endParaRPr kumimoji="0" lang="en-US" sz="4500" b="0" i="0" u="none" strike="noStrike" kern="1200" cap="none" spc="0" normalizeH="0" baseline="0" noProof="0" dirty="0">
              <a:ln>
                <a:noFill/>
              </a:ln>
              <a:effectLst/>
              <a:uLnTx/>
              <a:uFillTx/>
              <a:latin typeface="General Sans Semibold"/>
              <a:ea typeface="+mn-ea"/>
              <a:cs typeface="+mn-cs"/>
            </a:endParaRPr>
          </a:p>
        </p:txBody>
      </p:sp>
    </p:spTree>
    <p:extLst>
      <p:ext uri="{BB962C8B-B14F-4D97-AF65-F5344CB8AC3E}">
        <p14:creationId xmlns:p14="http://schemas.microsoft.com/office/powerpoint/2010/main" val="814988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itel 3">
            <a:extLst>
              <a:ext uri="{FF2B5EF4-FFF2-40B4-BE49-F238E27FC236}">
                <a16:creationId xmlns:a16="http://schemas.microsoft.com/office/drawing/2014/main" id="{8D36F46A-0C07-1112-20AE-98B96D118B45}"/>
              </a:ext>
            </a:extLst>
          </p:cNvPr>
          <p:cNvSpPr txBox="1">
            <a:spLocks/>
          </p:cNvSpPr>
          <p:nvPr/>
        </p:nvSpPr>
        <p:spPr>
          <a:xfrm>
            <a:off x="900000" y="901700"/>
            <a:ext cx="9540000" cy="553998"/>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0" i="0" u="none" strike="noStrike" kern="1200" cap="none" spc="0" normalizeH="0" baseline="0" noProof="0">
                <a:ln>
                  <a:noFill/>
                </a:ln>
                <a:solidFill>
                  <a:srgbClr val="000000"/>
                </a:solidFill>
                <a:effectLst/>
                <a:uLnTx/>
                <a:uFillTx/>
                <a:latin typeface="General Sans Semibold"/>
                <a:ea typeface="+mj-ea"/>
                <a:cs typeface="+mj-cs"/>
              </a:rPr>
              <a:t>Gedeeld beeld onderwijsinstellingen</a:t>
            </a:r>
          </a:p>
        </p:txBody>
      </p:sp>
      <p:sp>
        <p:nvSpPr>
          <p:cNvPr id="11" name="Titel 3">
            <a:extLst>
              <a:ext uri="{FF2B5EF4-FFF2-40B4-BE49-F238E27FC236}">
                <a16:creationId xmlns:a16="http://schemas.microsoft.com/office/drawing/2014/main" id="{C3066348-FE5E-A8D1-27C2-3738D997D07F}"/>
              </a:ext>
            </a:extLst>
          </p:cNvPr>
          <p:cNvSpPr txBox="1">
            <a:spLocks/>
          </p:cNvSpPr>
          <p:nvPr/>
        </p:nvSpPr>
        <p:spPr>
          <a:xfrm>
            <a:off x="905348" y="1495258"/>
            <a:ext cx="9540000" cy="443198"/>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a:lstStyle>
          <a:p>
            <a:r>
              <a:rPr lang="nl-NL" sz="3200">
                <a:solidFill>
                  <a:srgbClr val="000000"/>
                </a:solidFill>
                <a:latin typeface="General Sans"/>
              </a:rPr>
              <a:t>over de beweging naar wendbaar</a:t>
            </a:r>
          </a:p>
        </p:txBody>
      </p:sp>
      <p:sp>
        <p:nvSpPr>
          <p:cNvPr id="16" name="Tijdelijke aanduiding voor tekst 2">
            <a:extLst>
              <a:ext uri="{FF2B5EF4-FFF2-40B4-BE49-F238E27FC236}">
                <a16:creationId xmlns:a16="http://schemas.microsoft.com/office/drawing/2014/main" id="{D297E678-B58B-D7F2-492B-BECD44FE2FF5}"/>
              </a:ext>
            </a:extLst>
          </p:cNvPr>
          <p:cNvSpPr txBox="1">
            <a:spLocks/>
          </p:cNvSpPr>
          <p:nvPr/>
        </p:nvSpPr>
        <p:spPr>
          <a:xfrm>
            <a:off x="994458" y="2330779"/>
            <a:ext cx="8843606" cy="4287600"/>
          </a:xfrm>
          <a:prstGeom prst="rect">
            <a:avLst/>
          </a:prstGeom>
        </p:spPr>
        <p:txBody>
          <a:bodyPr vert="horz" lIns="0" tIns="0" rIns="0" bIns="0" rtlCol="0" anchor="t">
            <a:normAutofit/>
          </a:bodyPr>
          <a:lst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buFont typeface="General Sans" pitchFamily="50" charset="0"/>
              <a:buChar char="-"/>
              <a:defRPr sz="2400" b="0" i="0" kern="1200">
                <a:solidFill>
                  <a:schemeClr val="tx1"/>
                </a:solidFill>
                <a:latin typeface="+mn-lt"/>
                <a:ea typeface="+mn-ea"/>
                <a:cs typeface="+mn-cs"/>
              </a:defRPr>
            </a:lvl3pPr>
            <a:lvl4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mn-lt"/>
                <a:ea typeface="+mn-ea"/>
                <a:cs typeface="+mn-cs"/>
              </a:defRPr>
            </a:lvl4pPr>
            <a:lvl5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nl-NL" sz="1700" dirty="0">
                <a:latin typeface="General Sans" panose="020B0604020202020204" charset="0"/>
              </a:rPr>
              <a:t>Inspelen op behoeftes van lerenden, arbeidsmarkt en maatschappij. </a:t>
            </a:r>
          </a:p>
          <a:p>
            <a:pPr>
              <a:buClr>
                <a:schemeClr val="tx1"/>
              </a:buClr>
            </a:pPr>
            <a:r>
              <a:rPr lang="nl-NL" sz="1700" dirty="0">
                <a:latin typeface="General Sans" panose="020B0604020202020204" charset="0"/>
              </a:rPr>
              <a:t>Zowel voor de initiële student als de LLO-doelgroep.</a:t>
            </a:r>
          </a:p>
          <a:p>
            <a:pPr>
              <a:buClr>
                <a:schemeClr val="tx1"/>
              </a:buClr>
            </a:pPr>
            <a:r>
              <a:rPr lang="nl-NL" sz="1700" dirty="0">
                <a:latin typeface="General Sans" panose="020B0604020202020204" charset="0"/>
              </a:rPr>
              <a:t>Mogelijkheden voor temporiseren, versnellen, verbreden, verdiepen en personaliseren middels een aangepaste volgorde. </a:t>
            </a:r>
          </a:p>
          <a:p>
            <a:pPr>
              <a:buClr>
                <a:schemeClr val="tx1"/>
              </a:buClr>
            </a:pPr>
            <a:r>
              <a:rPr lang="nl-NL" sz="1700" dirty="0">
                <a:latin typeface="General Sans" panose="020B0604020202020204" charset="0"/>
              </a:rPr>
              <a:t>Keuzes binnen en buiten de eigen onderwijsinstelling, regio en zelfs landsgrenzen.</a:t>
            </a:r>
          </a:p>
          <a:p>
            <a:pPr>
              <a:buClr>
                <a:schemeClr val="tx1"/>
              </a:buClr>
            </a:pPr>
            <a:r>
              <a:rPr lang="nl-NL" sz="1700" dirty="0">
                <a:latin typeface="General Sans" panose="020B0604020202020204" charset="0"/>
              </a:rPr>
              <a:t>Harmonisatie van processen en systemen is nodig. Net zoals standaardisatie, een gemeenschappelijke taal, en afstemming tussen Nederlandse en Europese standaarden.</a:t>
            </a:r>
          </a:p>
          <a:p>
            <a:pPr>
              <a:buClr>
                <a:schemeClr val="tx1"/>
              </a:buClr>
            </a:pPr>
            <a:r>
              <a:rPr lang="nl-NL" sz="1700" dirty="0">
                <a:latin typeface="General Sans" panose="020B0604020202020204" charset="0"/>
              </a:rPr>
              <a:t>Vraagt aandacht voor alle veranderkundige aspecten. </a:t>
            </a:r>
          </a:p>
          <a:p>
            <a:pPr>
              <a:buClr>
                <a:schemeClr val="tx1"/>
              </a:buClr>
            </a:pPr>
            <a:r>
              <a:rPr lang="nl-NL" sz="1700" dirty="0">
                <a:latin typeface="General Sans" panose="020B0604020202020204" charset="0"/>
              </a:rPr>
              <a:t>Vanuit collectiviteit het verhaal vertellen en duiden. Samenwerken en van elkaar leren. </a:t>
            </a:r>
          </a:p>
          <a:p>
            <a:pPr marL="0" indent="0">
              <a:buNone/>
            </a:pPr>
            <a:endParaRPr lang="nl-NL" sz="1700" dirty="0">
              <a:latin typeface="General Sans" panose="020B0604020202020204" charset="0"/>
            </a:endParaRPr>
          </a:p>
        </p:txBody>
      </p:sp>
      <p:sp>
        <p:nvSpPr>
          <p:cNvPr id="23" name="Freeform 2">
            <a:extLst>
              <a:ext uri="{FF2B5EF4-FFF2-40B4-BE49-F238E27FC236}">
                <a16:creationId xmlns:a16="http://schemas.microsoft.com/office/drawing/2014/main" id="{DA4B5B81-1CB9-FFC6-3383-9CB8F3577866}"/>
              </a:ext>
            </a:extLst>
          </p:cNvPr>
          <p:cNvSpPr/>
          <p:nvPr/>
        </p:nvSpPr>
        <p:spPr>
          <a:xfrm>
            <a:off x="10134600" y="149525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itel 3">
            <a:extLst>
              <a:ext uri="{FF2B5EF4-FFF2-40B4-BE49-F238E27FC236}">
                <a16:creationId xmlns:a16="http://schemas.microsoft.com/office/drawing/2014/main" id="{8D36F46A-0C07-1112-20AE-98B96D118B45}"/>
              </a:ext>
            </a:extLst>
          </p:cNvPr>
          <p:cNvSpPr txBox="1">
            <a:spLocks/>
          </p:cNvSpPr>
          <p:nvPr/>
        </p:nvSpPr>
        <p:spPr>
          <a:xfrm>
            <a:off x="900000" y="901700"/>
            <a:ext cx="9540000" cy="553998"/>
          </a:xfrm>
          <a:prstGeom prst="rect">
            <a:avLst/>
          </a:prstGeom>
        </p:spPr>
        <p:txBody>
          <a:bodyPr vert="horz" lIns="0" tIns="0" rIns="0" bIns="0" rtlCol="0" anchor="t" anchorCtr="0">
            <a:spAutoFit/>
          </a:bodyPr>
          <a:lstStyle>
            <a:lvl1pPr algn="l" defTabSz="914400" rtl="0" eaLnBrk="1" latinLnBrk="0" hangingPunct="1">
              <a:lnSpc>
                <a:spcPct val="90000"/>
              </a:lnSpc>
              <a:spcBef>
                <a:spcPct val="0"/>
              </a:spcBef>
              <a:buNone/>
              <a:defRPr sz="4000" b="0" i="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4000" b="0" i="0" u="none" strike="noStrike" kern="1200" cap="none" spc="0" normalizeH="0" baseline="0" noProof="0">
                <a:ln>
                  <a:noFill/>
                </a:ln>
                <a:solidFill>
                  <a:srgbClr val="000000"/>
                </a:solidFill>
                <a:effectLst/>
                <a:uLnTx/>
                <a:uFillTx/>
                <a:latin typeface="General Sans Semibold"/>
                <a:ea typeface="+mj-ea"/>
                <a:cs typeface="+mj-cs"/>
              </a:rPr>
              <a:t>Gedeeld beeld onderwijsinstellingen</a:t>
            </a:r>
          </a:p>
        </p:txBody>
      </p:sp>
      <p:sp>
        <p:nvSpPr>
          <p:cNvPr id="23" name="Freeform 2">
            <a:extLst>
              <a:ext uri="{FF2B5EF4-FFF2-40B4-BE49-F238E27FC236}">
                <a16:creationId xmlns:a16="http://schemas.microsoft.com/office/drawing/2014/main" id="{DA4B5B81-1CB9-FFC6-3383-9CB8F3577866}"/>
              </a:ext>
            </a:extLst>
          </p:cNvPr>
          <p:cNvSpPr/>
          <p:nvPr/>
        </p:nvSpPr>
        <p:spPr>
          <a:xfrm>
            <a:off x="10134600" y="149525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a:p>
        </p:txBody>
      </p:sp>
      <p:sp>
        <p:nvSpPr>
          <p:cNvPr id="2" name="Tekstvak 1">
            <a:extLst>
              <a:ext uri="{FF2B5EF4-FFF2-40B4-BE49-F238E27FC236}">
                <a16:creationId xmlns:a16="http://schemas.microsoft.com/office/drawing/2014/main" id="{964F498E-01A5-2EBD-1378-7BFF89CCE34E}"/>
              </a:ext>
            </a:extLst>
          </p:cNvPr>
          <p:cNvSpPr txBox="1"/>
          <p:nvPr/>
        </p:nvSpPr>
        <p:spPr>
          <a:xfrm>
            <a:off x="809945" y="1598202"/>
            <a:ext cx="9324655" cy="1477328"/>
          </a:xfrm>
          <a:prstGeom prst="rect">
            <a:avLst/>
          </a:prstGeom>
          <a:noFill/>
        </p:spPr>
        <p:txBody>
          <a:bodyPr wrap="square" rtlCol="0">
            <a:spAutoFit/>
          </a:bodyPr>
          <a:lstStyle/>
          <a:p>
            <a:r>
              <a:rPr lang="nl-NL">
                <a:latin typeface="General Sans" pitchFamily="2" charset="77"/>
              </a:rPr>
              <a:t>Op 12 maart 2025 kwamen ongeveer 40 professionals uit het mbo, hbo en wo bijeen om te brainstormen over wendbaar georganiseerd onderwijs.  Deze groep, bestaande uit informatiemanagers, beleidsmakers, onderwijskundigen en </a:t>
            </a:r>
            <a:r>
              <a:rPr lang="nl-NL" err="1">
                <a:latin typeface="General Sans" pitchFamily="2" charset="77"/>
              </a:rPr>
              <a:t>ict</a:t>
            </a:r>
            <a:r>
              <a:rPr lang="nl-NL">
                <a:latin typeface="General Sans" pitchFamily="2" charset="77"/>
              </a:rPr>
              <a:t>-experts, probeerde samen te definiëren wat wendbaar georganiseerd onderwijs precies inhoudt. </a:t>
            </a:r>
          </a:p>
          <a:p>
            <a:r>
              <a:rPr lang="nl-NL">
                <a:latin typeface="General Sans" pitchFamily="2" charset="77"/>
              </a:rPr>
              <a:t>Dit is hun gezamenlijke beeld.</a:t>
            </a:r>
          </a:p>
        </p:txBody>
      </p:sp>
      <p:sp>
        <p:nvSpPr>
          <p:cNvPr id="4" name="Afgeronde rechthoek 3">
            <a:extLst>
              <a:ext uri="{FF2B5EF4-FFF2-40B4-BE49-F238E27FC236}">
                <a16:creationId xmlns:a16="http://schemas.microsoft.com/office/drawing/2014/main" id="{EAFF11C7-E0C6-EC19-FE74-1E7AFBDA6EBA}"/>
              </a:ext>
            </a:extLst>
          </p:cNvPr>
          <p:cNvSpPr/>
          <p:nvPr/>
        </p:nvSpPr>
        <p:spPr>
          <a:xfrm>
            <a:off x="900000" y="3354777"/>
            <a:ext cx="8659636" cy="4114801"/>
          </a:xfrm>
          <a:prstGeom prst="roundRect">
            <a:avLst>
              <a:gd name="adj" fmla="val 5587"/>
            </a:avLst>
          </a:prstGeom>
          <a:solidFill>
            <a:srgbClr val="00AF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sz="1600">
              <a:latin typeface="COOPER LIGHT BT" panose="0208050304030B020404" pitchFamily="18" charset="0"/>
            </a:endParaRPr>
          </a:p>
          <a:p>
            <a:r>
              <a:rPr lang="nl-NL" sz="1600">
                <a:latin typeface="COOPER LIGHT BT" panose="0208050304030B020404" pitchFamily="18" charset="0"/>
              </a:rPr>
              <a:t>Wendbaar georganiseerd onderwijs is het kunnen inspelen op de verschillende behoeftes van </a:t>
            </a:r>
            <a:r>
              <a:rPr lang="nl-NL" sz="1600" err="1">
                <a:latin typeface="COOPER LIGHT BT" panose="0208050304030B020404" pitchFamily="18" charset="0"/>
              </a:rPr>
              <a:t>lerenden</a:t>
            </a:r>
            <a:r>
              <a:rPr lang="nl-NL" sz="1600">
                <a:latin typeface="COOPER LIGHT BT" panose="0208050304030B020404" pitchFamily="18" charset="0"/>
              </a:rPr>
              <a:t>, de arbeidsmarkt en samenleving vanuit de onderwijsinstellingen. Daarbij nemen we de reis van de lerende – zowel de initiële student als leven lang lerende - als uitgangspunt. Het mbo, hbo en wo werken toe naar het overdragen van de regie naar die lerende, zodat deze eigen leerroutes kan volgen en het leren zonder drempels georganiseerd is.</a:t>
            </a:r>
          </a:p>
          <a:p>
            <a:endParaRPr lang="nl-NL" sz="1600">
              <a:latin typeface="COOPER LIGHT BT" panose="0208050304030B020404" pitchFamily="18" charset="0"/>
            </a:endParaRPr>
          </a:p>
          <a:p>
            <a:r>
              <a:rPr lang="nl-NL" sz="1600">
                <a:latin typeface="COOPER LIGHT BT" panose="0208050304030B020404" pitchFamily="18" charset="0"/>
              </a:rPr>
              <a:t>Mbo-scholen, hogescholen en universiteiten faciliteren verschillende mogelijkheden voor leerroutes, waaronder routes die een leven lang ontwikkelen mogelijk maken. De leerroute kan indien gewenst temporiseren, versnellen, verbreden, verdiepen en personaliseren middels een aangepaste volgorde. Daarbij kan de lerende steeds vaker keuzes maken binnen en buiten de eigen onderwijsinstelling, regio en zelfs landsgrenzen.</a:t>
            </a:r>
          </a:p>
          <a:p>
            <a:endParaRPr lang="nl-NL" sz="1600">
              <a:latin typeface="COOPER LIGHT BT" panose="0208050304030B020404" pitchFamily="18" charset="0"/>
            </a:endParaRPr>
          </a:p>
          <a:p>
            <a:endParaRPr lang="nl-NL" sz="1600">
              <a:latin typeface="COOPER LIGHT BT" panose="0208050304030B020404" pitchFamily="18" charset="0"/>
            </a:endParaRPr>
          </a:p>
          <a:p>
            <a:endParaRPr lang="nl-NL" sz="1600">
              <a:latin typeface="COOPER LIGHT BT" panose="0208050304030B020404" pitchFamily="18" charset="0"/>
            </a:endParaRPr>
          </a:p>
          <a:p>
            <a:endParaRPr lang="nl-NL" sz="1600">
              <a:latin typeface="COOPER LIGHT BT" panose="0208050304030B0204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4FDE7E2-24BD-7B85-8A53-EDED04AC3FA2}"/>
            </a:ext>
          </a:extLst>
        </p:cNvPr>
        <p:cNvGrpSpPr/>
        <p:nvPr/>
      </p:nvGrpSpPr>
      <p:grpSpPr>
        <a:xfrm>
          <a:off x="0" y="0"/>
          <a:ext cx="0" cy="0"/>
          <a:chOff x="0" y="0"/>
          <a:chExt cx="0" cy="0"/>
        </a:xfrm>
      </p:grpSpPr>
      <p:sp>
        <p:nvSpPr>
          <p:cNvPr id="23" name="Freeform 2">
            <a:extLst>
              <a:ext uri="{FF2B5EF4-FFF2-40B4-BE49-F238E27FC236}">
                <a16:creationId xmlns:a16="http://schemas.microsoft.com/office/drawing/2014/main" id="{49A70D60-E235-EC85-EBE4-E25C7D53BC76}"/>
              </a:ext>
            </a:extLst>
          </p:cNvPr>
          <p:cNvSpPr/>
          <p:nvPr/>
        </p:nvSpPr>
        <p:spPr>
          <a:xfrm>
            <a:off x="4038600" y="4800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a:p>
        </p:txBody>
      </p:sp>
      <p:sp>
        <p:nvSpPr>
          <p:cNvPr id="4" name="Afgeronde rechthoek 3">
            <a:extLst>
              <a:ext uri="{FF2B5EF4-FFF2-40B4-BE49-F238E27FC236}">
                <a16:creationId xmlns:a16="http://schemas.microsoft.com/office/drawing/2014/main" id="{206F6B91-D63B-624E-0A17-6C5D34AD8F0B}"/>
              </a:ext>
            </a:extLst>
          </p:cNvPr>
          <p:cNvSpPr/>
          <p:nvPr/>
        </p:nvSpPr>
        <p:spPr>
          <a:xfrm>
            <a:off x="900000" y="-294291"/>
            <a:ext cx="8659636" cy="4761187"/>
          </a:xfrm>
          <a:prstGeom prst="roundRect">
            <a:avLst>
              <a:gd name="adj" fmla="val 5587"/>
            </a:avLst>
          </a:prstGeom>
          <a:solidFill>
            <a:srgbClr val="00AF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sz="1600">
              <a:latin typeface="COOPER LIGHT BT" panose="0208050304030B020404" pitchFamily="18" charset="0"/>
            </a:endParaRPr>
          </a:p>
          <a:p>
            <a:endParaRPr lang="nl-NL" sz="1600">
              <a:latin typeface="COOPER LIGHT BT" panose="0208050304030B020404" pitchFamily="18" charset="0"/>
            </a:endParaRPr>
          </a:p>
          <a:p>
            <a:r>
              <a:rPr lang="nl-NL" sz="1600">
                <a:latin typeface="COOPER LIGHT BT" panose="0208050304030B020404" pitchFamily="18" charset="0"/>
              </a:rPr>
              <a:t>Om dit voor elkaar te krijgen is harmonisatie van processen en systemen nodig. Net zoals standaardisatie, een gemeenschappelijke taal, afstemming tussen Nederlandse en Europese standaarden en afspraken over bijvoorbeeld het ontsluiten van onderwijsaanbod. Beleid,</a:t>
            </a:r>
          </a:p>
          <a:p>
            <a:r>
              <a:rPr lang="nl-NL" sz="1600">
                <a:latin typeface="COOPER LIGHT BT" panose="0208050304030B020404" pitchFamily="18" charset="0"/>
              </a:rPr>
              <a:t>organisatie, processen, systemen en informatievoorzieningen worden door medewerkers vanuit verschillende expertises in gezamenlijkheid opgepakt.</a:t>
            </a:r>
          </a:p>
          <a:p>
            <a:endParaRPr lang="nl-NL" sz="1600">
              <a:latin typeface="COOPER LIGHT BT" panose="0208050304030B020404" pitchFamily="18" charset="0"/>
            </a:endParaRPr>
          </a:p>
          <a:p>
            <a:r>
              <a:rPr lang="nl-NL" sz="1600">
                <a:latin typeface="COOPER LIGHT BT" panose="0208050304030B020404" pitchFamily="18" charset="0"/>
              </a:rPr>
              <a:t>We ervaren dat wendbaar georganiseerd onderwijs aandacht vraagt voor alle veranderkundige aspecten. Een duidelijke visie, leiderschap en veranderkundige lenigheid in de instellingen is nodig om dit zowel in de afzonderlijke mbo-scholen, hogescholen en universiteiten als in het collectief van vervolgonderwijs Nederland te realiseren.</a:t>
            </a:r>
          </a:p>
          <a:p>
            <a:endParaRPr lang="nl-NL" sz="1600">
              <a:latin typeface="COOPER LIGHT BT" panose="0208050304030B020404" pitchFamily="18" charset="0"/>
            </a:endParaRPr>
          </a:p>
          <a:p>
            <a:r>
              <a:rPr lang="nl-NL" sz="1600">
                <a:latin typeface="COOPER LIGHT BT" panose="0208050304030B020404" pitchFamily="18" charset="0"/>
              </a:rPr>
              <a:t>Vanuit die collectiviteit kunnen we steeds beter het verhaal - het waarom van wendbaar georganiseerd onderwijs - betekenis geven, meer van elkaar leren, beter samenwerken en toewerken naar een gezamenlijke verantwoordelij­kheid om doorlopend het beste onderwijs te blijven bieden in Nederland.</a:t>
            </a:r>
          </a:p>
        </p:txBody>
      </p:sp>
      <p:pic>
        <p:nvPicPr>
          <p:cNvPr id="5" name="Afbeelding 4" descr="Afbeelding met zwart, duisternis&#10;&#10;Door AI gegenereerde inhoud is mogelijk onjuist.">
            <a:extLst>
              <a:ext uri="{FF2B5EF4-FFF2-40B4-BE49-F238E27FC236}">
                <a16:creationId xmlns:a16="http://schemas.microsoft.com/office/drawing/2014/main" id="{6601DC0E-3B59-07E7-57C4-94CBAA93F2D3}"/>
              </a:ext>
            </a:extLst>
          </p:cNvPr>
          <p:cNvPicPr>
            <a:picLocks noChangeAspect="1"/>
          </p:cNvPicPr>
          <p:nvPr/>
        </p:nvPicPr>
        <p:blipFill>
          <a:blip r:embed="rId4"/>
          <a:stretch>
            <a:fillRect/>
          </a:stretch>
        </p:blipFill>
        <p:spPr>
          <a:xfrm>
            <a:off x="9046818" y="5525328"/>
            <a:ext cx="2535583" cy="865268"/>
          </a:xfrm>
          <a:prstGeom prst="rect">
            <a:avLst/>
          </a:prstGeom>
        </p:spPr>
      </p:pic>
    </p:spTree>
    <p:extLst>
      <p:ext uri="{BB962C8B-B14F-4D97-AF65-F5344CB8AC3E}">
        <p14:creationId xmlns:p14="http://schemas.microsoft.com/office/powerpoint/2010/main" val="403603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E75BC"/>
        </a:solidFill>
        <a:effectLst/>
      </p:bgPr>
    </p:bg>
    <p:spTree>
      <p:nvGrpSpPr>
        <p:cNvPr id="1" name="">
          <a:extLst>
            <a:ext uri="{FF2B5EF4-FFF2-40B4-BE49-F238E27FC236}">
              <a16:creationId xmlns:a16="http://schemas.microsoft.com/office/drawing/2014/main" id="{F7F5EA56-4187-CC98-772B-22458CB95E88}"/>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9390600-917D-3B54-E659-04A35B6AD06E}"/>
              </a:ext>
            </a:extLst>
          </p:cNvPr>
          <p:cNvSpPr txBox="1"/>
          <p:nvPr/>
        </p:nvSpPr>
        <p:spPr>
          <a:xfrm>
            <a:off x="685800" y="806450"/>
            <a:ext cx="11079014" cy="1638077"/>
          </a:xfrm>
          <a:prstGeom prst="rect">
            <a:avLst/>
          </a:prstGeom>
        </p:spPr>
        <p:txBody>
          <a:bodyPr lIns="0" tIns="0" rIns="0" bIns="0" rtlCol="0" anchor="t">
            <a:spAutoFit/>
          </a:bodyPr>
          <a:lstStyle/>
          <a:p>
            <a:pPr defTabSz="609630">
              <a:lnSpc>
                <a:spcPts val="12652"/>
              </a:lnSpc>
            </a:pPr>
            <a:r>
              <a:rPr lang="en-US" sz="12650" dirty="0" err="1">
                <a:solidFill>
                  <a:srgbClr val="FFFFFF"/>
                </a:solidFill>
                <a:latin typeface="General Sans Semibold"/>
                <a:sym typeface="General Sans 1 Semi-Bold"/>
              </a:rPr>
              <a:t>Onderwerpen</a:t>
            </a:r>
            <a:endParaRPr lang="en-US" dirty="0">
              <a:solidFill>
                <a:srgbClr val="FFFFFF"/>
              </a:solidFill>
            </a:endParaRPr>
          </a:p>
        </p:txBody>
      </p:sp>
      <p:sp>
        <p:nvSpPr>
          <p:cNvPr id="3" name="TextBox 3">
            <a:extLst>
              <a:ext uri="{FF2B5EF4-FFF2-40B4-BE49-F238E27FC236}">
                <a16:creationId xmlns:a16="http://schemas.microsoft.com/office/drawing/2014/main" id="{0D877115-EFE0-11E2-4036-400E3BDFC733}"/>
              </a:ext>
            </a:extLst>
          </p:cNvPr>
          <p:cNvSpPr txBox="1"/>
          <p:nvPr/>
        </p:nvSpPr>
        <p:spPr>
          <a:xfrm>
            <a:off x="685800" y="2244728"/>
            <a:ext cx="9681966" cy="399597"/>
          </a:xfrm>
          <a:prstGeom prst="rect">
            <a:avLst/>
          </a:prstGeom>
        </p:spPr>
        <p:txBody>
          <a:bodyPr lIns="0" tIns="0" rIns="0" bIns="0" rtlCol="0" anchor="t">
            <a:spAutoFit/>
          </a:bodyPr>
          <a:lstStyle/>
          <a:p>
            <a:pPr algn="just" defTabSz="609630">
              <a:lnSpc>
                <a:spcPts val="3360"/>
              </a:lnSpc>
            </a:pPr>
            <a:r>
              <a:rPr lang="en-US" sz="2400" dirty="0">
                <a:solidFill>
                  <a:srgbClr val="FFFFFF"/>
                </a:solidFill>
                <a:latin typeface="Cooper Lt BT"/>
                <a:cs typeface="Cooper Light BT"/>
                <a:sym typeface="Cooper Lt BT Light"/>
              </a:rPr>
              <a:t>Leren </a:t>
            </a:r>
            <a:r>
              <a:rPr lang="en-US" sz="2400" dirty="0" err="1">
                <a:solidFill>
                  <a:srgbClr val="FFFFFF"/>
                </a:solidFill>
                <a:latin typeface="Cooper Lt BT"/>
                <a:cs typeface="Cooper Light BT"/>
                <a:sym typeface="Cooper Lt BT Light"/>
              </a:rPr>
              <a:t>zonder</a:t>
            </a:r>
            <a:r>
              <a:rPr lang="en-US" sz="2400" dirty="0">
                <a:solidFill>
                  <a:srgbClr val="FFFFFF"/>
                </a:solidFill>
                <a:latin typeface="Cooper Lt BT"/>
                <a:cs typeface="Cooper Light BT"/>
                <a:sym typeface="Cooper Lt BT Light"/>
              </a:rPr>
              <a:t> </a:t>
            </a:r>
            <a:r>
              <a:rPr lang="en-US" sz="2400" dirty="0" err="1">
                <a:solidFill>
                  <a:srgbClr val="FFFFFF"/>
                </a:solidFill>
                <a:latin typeface="Cooper Lt BT"/>
                <a:cs typeface="Cooper Light BT"/>
                <a:sym typeface="Cooper Lt BT Light"/>
              </a:rPr>
              <a:t>drempels</a:t>
            </a:r>
            <a:endParaRPr lang="en-US" sz="2400" dirty="0">
              <a:solidFill>
                <a:srgbClr val="FFFFFF"/>
              </a:solidFill>
              <a:latin typeface="Cooper Lt BT"/>
              <a:ea typeface="Cooper Light BT"/>
              <a:cs typeface="Cooper Light BT"/>
            </a:endParaRPr>
          </a:p>
        </p:txBody>
      </p:sp>
    </p:spTree>
    <p:extLst>
      <p:ext uri="{BB962C8B-B14F-4D97-AF65-F5344CB8AC3E}">
        <p14:creationId xmlns:p14="http://schemas.microsoft.com/office/powerpoint/2010/main" val="1623337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BF8277D3-3557-DA4C-D68C-C2F6912A626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1C5D536-50B7-4CE6-B44E-3B56F0A7BD1A}" type="slidenum">
              <a:rPr kumimoji="0" lang="nl-NL" sz="1200" b="0" i="0" u="none" strike="noStrike" kern="1200" cap="none" spc="0" normalizeH="0" baseline="0" noProof="0" smtClean="0">
                <a:ln>
                  <a:noFill/>
                </a:ln>
                <a:solidFill>
                  <a:srgbClr val="000000">
                    <a:tint val="82000"/>
                  </a:srgbClr>
                </a:solidFill>
                <a:effectLst/>
                <a:uLnTx/>
                <a:uFillTx/>
                <a:latin typeface="General Sans"/>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15</a:t>
            </a:fld>
            <a:endParaRPr kumimoji="0" lang="nl-NL" sz="1200" b="0" i="0" u="none" strike="noStrike" kern="1200" cap="none" spc="0" normalizeH="0" baseline="0" noProof="0">
              <a:ln>
                <a:noFill/>
              </a:ln>
              <a:solidFill>
                <a:srgbClr val="000000">
                  <a:tint val="82000"/>
                </a:srgbClr>
              </a:solidFill>
              <a:effectLst/>
              <a:uLnTx/>
              <a:uFillTx/>
              <a:latin typeface="General Sans"/>
              <a:ea typeface="+mn-ea"/>
              <a:cs typeface="+mn-cs"/>
            </a:endParaRPr>
          </a:p>
        </p:txBody>
      </p:sp>
      <p:pic>
        <p:nvPicPr>
          <p:cNvPr id="3" name="Graphic 2">
            <a:extLst>
              <a:ext uri="{FF2B5EF4-FFF2-40B4-BE49-F238E27FC236}">
                <a16:creationId xmlns:a16="http://schemas.microsoft.com/office/drawing/2014/main" id="{9F2503C6-6D78-5431-5F7D-00A54716F7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90247" y="1358345"/>
            <a:ext cx="1156280" cy="394187"/>
          </a:xfrm>
          <a:prstGeom prst="rect">
            <a:avLst/>
          </a:prstGeom>
        </p:spPr>
      </p:pic>
      <p:pic>
        <p:nvPicPr>
          <p:cNvPr id="4" name="Afbeelding 3" descr="Afbeelding met Lettertype, Graphics, logo, symbool&#10;&#10;Automatisch gegenereerde beschrijving">
            <a:extLst>
              <a:ext uri="{FF2B5EF4-FFF2-40B4-BE49-F238E27FC236}">
                <a16:creationId xmlns:a16="http://schemas.microsoft.com/office/drawing/2014/main" id="{FF50C494-5E7A-73E6-A982-78375FBB8CD3}"/>
              </a:ext>
            </a:extLst>
          </p:cNvPr>
          <p:cNvPicPr>
            <a:picLocks noChangeAspect="1"/>
          </p:cNvPicPr>
          <p:nvPr/>
        </p:nvPicPr>
        <p:blipFill>
          <a:blip r:embed="rId4"/>
          <a:stretch>
            <a:fillRect/>
          </a:stretch>
        </p:blipFill>
        <p:spPr>
          <a:xfrm>
            <a:off x="10546342" y="2366078"/>
            <a:ext cx="661958" cy="337469"/>
          </a:xfrm>
          <a:prstGeom prst="rect">
            <a:avLst/>
          </a:prstGeom>
        </p:spPr>
      </p:pic>
      <p:pic>
        <p:nvPicPr>
          <p:cNvPr id="7" name="Picture 10" descr="Studielink">
            <a:extLst>
              <a:ext uri="{FF2B5EF4-FFF2-40B4-BE49-F238E27FC236}">
                <a16:creationId xmlns:a16="http://schemas.microsoft.com/office/drawing/2014/main" id="{263B91BC-BD9C-8340-D8B4-CE9406610B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1248" y="3366889"/>
            <a:ext cx="852832" cy="358189"/>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a:extLst>
              <a:ext uri="{FF2B5EF4-FFF2-40B4-BE49-F238E27FC236}">
                <a16:creationId xmlns:a16="http://schemas.microsoft.com/office/drawing/2014/main" id="{0D34C55D-D1D9-092C-57A0-FAF66D5A2B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22960" y="4492622"/>
            <a:ext cx="1311743" cy="317998"/>
          </a:xfrm>
          <a:prstGeom prst="rect">
            <a:avLst/>
          </a:prstGeom>
        </p:spPr>
      </p:pic>
      <p:pic>
        <p:nvPicPr>
          <p:cNvPr id="10" name="Afbeelding 9" descr="Afbeelding met Lettertype, tekst, Graphics, logo&#10;&#10;Automatisch gegenereerde beschrijving">
            <a:extLst>
              <a:ext uri="{FF2B5EF4-FFF2-40B4-BE49-F238E27FC236}">
                <a16:creationId xmlns:a16="http://schemas.microsoft.com/office/drawing/2014/main" id="{CBF48DF5-9D19-95D6-9ABC-F5BAAFEAE41A}"/>
              </a:ext>
            </a:extLst>
          </p:cNvPr>
          <p:cNvPicPr>
            <a:picLocks noChangeAspect="1"/>
          </p:cNvPicPr>
          <p:nvPr/>
        </p:nvPicPr>
        <p:blipFill>
          <a:blip r:embed="rId7"/>
          <a:stretch>
            <a:fillRect/>
          </a:stretch>
        </p:blipFill>
        <p:spPr>
          <a:xfrm>
            <a:off x="10182065" y="5622927"/>
            <a:ext cx="1409813" cy="287249"/>
          </a:xfrm>
          <a:prstGeom prst="rect">
            <a:avLst/>
          </a:prstGeom>
        </p:spPr>
      </p:pic>
      <p:pic>
        <p:nvPicPr>
          <p:cNvPr id="14" name="Picture 13" descr="A blue and green rectangular box with white text&#10;&#10;AI-generated content may be incorrect.">
            <a:extLst>
              <a:ext uri="{FF2B5EF4-FFF2-40B4-BE49-F238E27FC236}">
                <a16:creationId xmlns:a16="http://schemas.microsoft.com/office/drawing/2014/main" id="{E20CB903-2D26-C1A8-71BD-89F500F7E71C}"/>
              </a:ext>
            </a:extLst>
          </p:cNvPr>
          <p:cNvPicPr>
            <a:picLocks noChangeAspect="1"/>
          </p:cNvPicPr>
          <p:nvPr/>
        </p:nvPicPr>
        <p:blipFill>
          <a:blip r:embed="rId8"/>
          <a:stretch>
            <a:fillRect/>
          </a:stretch>
        </p:blipFill>
        <p:spPr>
          <a:xfrm>
            <a:off x="2711" y="0"/>
            <a:ext cx="9699130" cy="6858000"/>
          </a:xfrm>
          <a:prstGeom prst="rect">
            <a:avLst/>
          </a:prstGeom>
          <a:ln>
            <a:noFill/>
          </a:ln>
          <a:effectLst>
            <a:softEdge rad="112500"/>
          </a:effectLst>
        </p:spPr>
      </p:pic>
      <p:sp>
        <p:nvSpPr>
          <p:cNvPr id="17" name="Rectangle 16">
            <a:extLst>
              <a:ext uri="{FF2B5EF4-FFF2-40B4-BE49-F238E27FC236}">
                <a16:creationId xmlns:a16="http://schemas.microsoft.com/office/drawing/2014/main" id="{6E3EF377-626B-9F27-9040-91E7FB0EC7EC}"/>
              </a:ext>
            </a:extLst>
          </p:cNvPr>
          <p:cNvSpPr/>
          <p:nvPr/>
        </p:nvSpPr>
        <p:spPr>
          <a:xfrm>
            <a:off x="479972" y="423041"/>
            <a:ext cx="914400" cy="493987"/>
          </a:xfrm>
          <a:prstGeom prst="rect">
            <a:avLst/>
          </a:prstGeom>
          <a:solidFill>
            <a:srgbClr val="C5D2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endParaRPr>
          </a:p>
        </p:txBody>
      </p:sp>
      <p:sp>
        <p:nvSpPr>
          <p:cNvPr id="19" name="Rectangle 18">
            <a:extLst>
              <a:ext uri="{FF2B5EF4-FFF2-40B4-BE49-F238E27FC236}">
                <a16:creationId xmlns:a16="http://schemas.microsoft.com/office/drawing/2014/main" id="{BD3F9349-A6E3-7B41-2610-D1AED16366F1}"/>
              </a:ext>
            </a:extLst>
          </p:cNvPr>
          <p:cNvSpPr/>
          <p:nvPr/>
        </p:nvSpPr>
        <p:spPr>
          <a:xfrm>
            <a:off x="331074" y="5967247"/>
            <a:ext cx="2709917" cy="493987"/>
          </a:xfrm>
          <a:prstGeom prst="rect">
            <a:avLst/>
          </a:prstGeom>
          <a:solidFill>
            <a:srgbClr val="C5D2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endParaRPr>
          </a:p>
        </p:txBody>
      </p:sp>
      <p:sp>
        <p:nvSpPr>
          <p:cNvPr id="20" name="Rectangle 19">
            <a:extLst>
              <a:ext uri="{FF2B5EF4-FFF2-40B4-BE49-F238E27FC236}">
                <a16:creationId xmlns:a16="http://schemas.microsoft.com/office/drawing/2014/main" id="{E26A49AA-DB45-8472-5B96-925B4024E5FC}"/>
              </a:ext>
            </a:extLst>
          </p:cNvPr>
          <p:cNvSpPr/>
          <p:nvPr/>
        </p:nvSpPr>
        <p:spPr>
          <a:xfrm>
            <a:off x="6742383" y="6203728"/>
            <a:ext cx="2709917" cy="257505"/>
          </a:xfrm>
          <a:prstGeom prst="rect">
            <a:avLst/>
          </a:prstGeom>
          <a:solidFill>
            <a:srgbClr val="C5D2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endParaRPr>
          </a:p>
        </p:txBody>
      </p:sp>
    </p:spTree>
    <p:extLst>
      <p:ext uri="{BB962C8B-B14F-4D97-AF65-F5344CB8AC3E}">
        <p14:creationId xmlns:p14="http://schemas.microsoft.com/office/powerpoint/2010/main" val="1010786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EEE6"/>
        </a:solidFill>
        <a:effectLst/>
      </p:bgPr>
    </p:bg>
    <p:spTree>
      <p:nvGrpSpPr>
        <p:cNvPr id="1" name="">
          <a:extLst>
            <a:ext uri="{FF2B5EF4-FFF2-40B4-BE49-F238E27FC236}">
              <a16:creationId xmlns:a16="http://schemas.microsoft.com/office/drawing/2014/main" id="{45595FDE-CA86-EF53-B92D-226D77CA58B7}"/>
            </a:ext>
          </a:extLst>
        </p:cNvPr>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FEBC4877-9C3D-74F6-7D65-C8ABC43271EB}"/>
              </a:ext>
            </a:extLst>
          </p:cNvPr>
          <p:cNvSpPr/>
          <p:nvPr/>
        </p:nvSpPr>
        <p:spPr>
          <a:xfrm>
            <a:off x="391202" y="534639"/>
            <a:ext cx="2172533" cy="4775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rPr>
              <a:t>Identiteit</a:t>
            </a:r>
          </a:p>
        </p:txBody>
      </p:sp>
      <p:sp>
        <p:nvSpPr>
          <p:cNvPr id="4" name="Rechthoek: afgeronde hoeken 3">
            <a:extLst>
              <a:ext uri="{FF2B5EF4-FFF2-40B4-BE49-F238E27FC236}">
                <a16:creationId xmlns:a16="http://schemas.microsoft.com/office/drawing/2014/main" id="{C5866659-A4FD-8A62-7A6F-F66BA9BDC66D}"/>
              </a:ext>
            </a:extLst>
          </p:cNvPr>
          <p:cNvSpPr/>
          <p:nvPr/>
        </p:nvSpPr>
        <p:spPr>
          <a:xfrm>
            <a:off x="5041068" y="534639"/>
            <a:ext cx="2172533" cy="4775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rPr>
              <a:t>Aanmelden</a:t>
            </a:r>
            <a:r>
              <a:rPr kumimoji="0" lang="nl-NL" sz="800" b="0" i="0" u="none" strike="noStrike" kern="1200" cap="none" spc="0" normalizeH="0" baseline="0" noProof="0">
                <a:ln>
                  <a:noFill/>
                </a:ln>
                <a:solidFill>
                  <a:prstClr val="black"/>
                </a:solidFill>
                <a:effectLst/>
                <a:uLnTx/>
                <a:uFillTx/>
                <a:latin typeface="General Sans Semibold" pitchFamily="50" charset="0"/>
                <a:ea typeface="+mn-ea"/>
                <a:cs typeface="+mn-cs"/>
              </a:rPr>
              <a:t>, </a:t>
            </a:r>
            <a:r>
              <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rPr>
              <a:t>inschrijven</a:t>
            </a:r>
            <a:r>
              <a:rPr kumimoji="0" lang="nl-NL" sz="800" b="0" i="0" u="none" strike="noStrike" kern="1200" cap="none" spc="0" normalizeH="0" baseline="0" noProof="0">
                <a:ln>
                  <a:noFill/>
                </a:ln>
                <a:solidFill>
                  <a:prstClr val="black"/>
                </a:solidFill>
                <a:effectLst/>
                <a:uLnTx/>
                <a:uFillTx/>
                <a:latin typeface="General Sans Semibold" pitchFamily="50" charset="0"/>
                <a:ea typeface="+mn-ea"/>
                <a:cs typeface="+mn-cs"/>
              </a:rPr>
              <a:t>, </a:t>
            </a:r>
            <a:r>
              <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rPr>
              <a:t>intekenen</a:t>
            </a:r>
          </a:p>
        </p:txBody>
      </p:sp>
      <p:sp>
        <p:nvSpPr>
          <p:cNvPr id="5" name="Rechthoek: afgeronde hoeken 4">
            <a:extLst>
              <a:ext uri="{FF2B5EF4-FFF2-40B4-BE49-F238E27FC236}">
                <a16:creationId xmlns:a16="http://schemas.microsoft.com/office/drawing/2014/main" id="{8AC9E298-1FBA-FF4F-5AB0-82113DE46F60}"/>
              </a:ext>
            </a:extLst>
          </p:cNvPr>
          <p:cNvSpPr/>
          <p:nvPr/>
        </p:nvSpPr>
        <p:spPr>
          <a:xfrm>
            <a:off x="7366000" y="534639"/>
            <a:ext cx="2172533" cy="4775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General Sans Semibold" pitchFamily="50" charset="0"/>
                <a:ea typeface="+mn-ea"/>
                <a:cs typeface="+mn-cs"/>
              </a:rPr>
              <a:t>Resultaten</a:t>
            </a:r>
            <a:br>
              <a:rPr kumimoji="0" lang="nl-NL" sz="2400" b="0" i="0" u="none" strike="noStrike" kern="1200" cap="none" spc="0" normalizeH="0" baseline="0" noProof="0" dirty="0">
                <a:ln>
                  <a:noFill/>
                </a:ln>
                <a:solidFill>
                  <a:prstClr val="black"/>
                </a:solidFill>
                <a:effectLst/>
                <a:uLnTx/>
                <a:uFillTx/>
                <a:latin typeface="General Sans Semibold" pitchFamily="50" charset="0"/>
                <a:ea typeface="+mn-ea"/>
                <a:cs typeface="+mn-cs"/>
              </a:rPr>
            </a:br>
            <a:r>
              <a:rPr kumimoji="0" lang="nl-NL" sz="2400" b="0" i="0" u="none" strike="noStrike" kern="1200" cap="none" spc="0" normalizeH="0" baseline="0" noProof="0" dirty="0">
                <a:ln>
                  <a:noFill/>
                </a:ln>
                <a:solidFill>
                  <a:prstClr val="black"/>
                </a:solidFill>
                <a:effectLst/>
                <a:uLnTx/>
                <a:uFillTx/>
                <a:latin typeface="General Sans Semibold" pitchFamily="50" charset="0"/>
                <a:ea typeface="+mn-ea"/>
                <a:cs typeface="+mn-cs"/>
              </a:rPr>
              <a:t>en credentials</a:t>
            </a:r>
          </a:p>
          <a:p>
            <a:pPr marL="0" marR="0" lvl="0" indent="0" algn="ctr"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hthoek: afgeronde hoeken 6">
            <a:extLst>
              <a:ext uri="{FF2B5EF4-FFF2-40B4-BE49-F238E27FC236}">
                <a16:creationId xmlns:a16="http://schemas.microsoft.com/office/drawing/2014/main" id="{DC7952D5-1E8C-D069-9EEE-820455D16D37}"/>
              </a:ext>
            </a:extLst>
          </p:cNvPr>
          <p:cNvSpPr/>
          <p:nvPr/>
        </p:nvSpPr>
        <p:spPr>
          <a:xfrm>
            <a:off x="9690933" y="534639"/>
            <a:ext cx="2172533" cy="4775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err="1">
                <a:ln>
                  <a:noFill/>
                </a:ln>
                <a:solidFill>
                  <a:prstClr val="black"/>
                </a:solidFill>
                <a:effectLst/>
                <a:uLnTx/>
                <a:uFillTx/>
                <a:latin typeface="General Sans Semibold" pitchFamily="50" charset="0"/>
                <a:ea typeface="+mn-ea"/>
                <a:cs typeface="+mn-cs"/>
              </a:rPr>
              <a:t>Verreken-ingen</a:t>
            </a:r>
            <a:endPar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endParaRPr>
          </a:p>
        </p:txBody>
      </p:sp>
      <p:sp>
        <p:nvSpPr>
          <p:cNvPr id="8" name="Rechthoek: afgeronde hoeken 7">
            <a:extLst>
              <a:ext uri="{FF2B5EF4-FFF2-40B4-BE49-F238E27FC236}">
                <a16:creationId xmlns:a16="http://schemas.microsoft.com/office/drawing/2014/main" id="{48F969BB-6BC4-5724-E29E-3397C28301FA}"/>
              </a:ext>
            </a:extLst>
          </p:cNvPr>
          <p:cNvSpPr/>
          <p:nvPr/>
        </p:nvSpPr>
        <p:spPr>
          <a:xfrm>
            <a:off x="2716135" y="523753"/>
            <a:ext cx="2172533" cy="4775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rPr>
              <a:t>Ontsluiten</a:t>
            </a:r>
            <a:r>
              <a:rPr kumimoji="0" lang="nl-NL" sz="800" b="0" i="0" u="none" strike="noStrike" kern="1200" cap="none" spc="0" normalizeH="0" baseline="0" noProof="0">
                <a:ln>
                  <a:noFill/>
                </a:ln>
                <a:solidFill>
                  <a:prstClr val="black"/>
                </a:solidFill>
                <a:effectLst/>
                <a:uLnTx/>
                <a:uFillTx/>
                <a:latin typeface="General Sans Semibold" pitchFamily="50" charset="0"/>
                <a:ea typeface="+mn-ea"/>
                <a:cs typeface="+mn-cs"/>
              </a:rPr>
              <a:t> </a:t>
            </a:r>
            <a:r>
              <a:rPr kumimoji="0" lang="nl-NL" sz="2400" b="0" i="0" u="none" strike="noStrike" kern="1200" cap="none" spc="0" normalizeH="0" baseline="0" noProof="0" err="1">
                <a:ln>
                  <a:noFill/>
                </a:ln>
                <a:solidFill>
                  <a:prstClr val="black"/>
                </a:solidFill>
                <a:effectLst/>
                <a:uLnTx/>
                <a:uFillTx/>
                <a:latin typeface="General Sans Semibold" pitchFamily="50" charset="0"/>
                <a:ea typeface="+mn-ea"/>
                <a:cs typeface="+mn-cs"/>
              </a:rPr>
              <a:t>onderwijs-aanbod</a:t>
            </a:r>
            <a:endParaRPr kumimoji="0" lang="nl-NL" sz="2400" b="0" i="0" u="none" strike="noStrike" kern="1200" cap="none" spc="0" normalizeH="0" baseline="0" noProof="0">
              <a:ln>
                <a:noFill/>
              </a:ln>
              <a:solidFill>
                <a:prstClr val="black"/>
              </a:solidFill>
              <a:effectLst/>
              <a:uLnTx/>
              <a:uFillTx/>
              <a:latin typeface="General Sans Semibold" pitchFamily="50" charset="0"/>
              <a:ea typeface="+mn-ea"/>
              <a:cs typeface="+mn-cs"/>
            </a:endParaRPr>
          </a:p>
        </p:txBody>
      </p:sp>
      <p:sp>
        <p:nvSpPr>
          <p:cNvPr id="9" name="Freeform 2">
            <a:extLst>
              <a:ext uri="{FF2B5EF4-FFF2-40B4-BE49-F238E27FC236}">
                <a16:creationId xmlns:a16="http://schemas.microsoft.com/office/drawing/2014/main" id="{740BA86E-0DBA-512C-E809-A117DDC0BDA6}"/>
              </a:ext>
            </a:extLst>
          </p:cNvPr>
          <p:cNvSpPr/>
          <p:nvPr/>
        </p:nvSpPr>
        <p:spPr>
          <a:xfrm>
            <a:off x="887335" y="737839"/>
            <a:ext cx="1168400" cy="1121100"/>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2">
            <a:extLst>
              <a:ext uri="{FF2B5EF4-FFF2-40B4-BE49-F238E27FC236}">
                <a16:creationId xmlns:a16="http://schemas.microsoft.com/office/drawing/2014/main" id="{4FB83264-60BA-373D-DD66-1A2B18996946}"/>
              </a:ext>
            </a:extLst>
          </p:cNvPr>
          <p:cNvSpPr/>
          <p:nvPr/>
        </p:nvSpPr>
        <p:spPr>
          <a:xfrm rot="5400000">
            <a:off x="3218201" y="726953"/>
            <a:ext cx="1168400" cy="1121100"/>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
            <a:extLst>
              <a:ext uri="{FF2B5EF4-FFF2-40B4-BE49-F238E27FC236}">
                <a16:creationId xmlns:a16="http://schemas.microsoft.com/office/drawing/2014/main" id="{E4F452D1-0F78-B064-FDFE-113826D55FB4}"/>
              </a:ext>
            </a:extLst>
          </p:cNvPr>
          <p:cNvSpPr/>
          <p:nvPr/>
        </p:nvSpPr>
        <p:spPr>
          <a:xfrm rot="10800000">
            <a:off x="5511799" y="726953"/>
            <a:ext cx="1168400" cy="1121100"/>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2">
            <a:extLst>
              <a:ext uri="{FF2B5EF4-FFF2-40B4-BE49-F238E27FC236}">
                <a16:creationId xmlns:a16="http://schemas.microsoft.com/office/drawing/2014/main" id="{95F6B974-DACB-E42D-3A30-446B60E83C8B}"/>
              </a:ext>
            </a:extLst>
          </p:cNvPr>
          <p:cNvSpPr/>
          <p:nvPr/>
        </p:nvSpPr>
        <p:spPr>
          <a:xfrm rot="16200000">
            <a:off x="7862133" y="726953"/>
            <a:ext cx="1168400" cy="1121100"/>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2">
            <a:extLst>
              <a:ext uri="{FF2B5EF4-FFF2-40B4-BE49-F238E27FC236}">
                <a16:creationId xmlns:a16="http://schemas.microsoft.com/office/drawing/2014/main" id="{0AC01033-9AC3-3EE3-14D8-1E62D3E78D73}"/>
              </a:ext>
            </a:extLst>
          </p:cNvPr>
          <p:cNvSpPr/>
          <p:nvPr/>
        </p:nvSpPr>
        <p:spPr>
          <a:xfrm>
            <a:off x="10192999" y="737839"/>
            <a:ext cx="1168400" cy="1121100"/>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pic>
        <p:nvPicPr>
          <p:cNvPr id="3" name="Graphic 2">
            <a:extLst>
              <a:ext uri="{FF2B5EF4-FFF2-40B4-BE49-F238E27FC236}">
                <a16:creationId xmlns:a16="http://schemas.microsoft.com/office/drawing/2014/main" id="{F5F9C245-9E51-FED9-4DC3-455D150F46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7548" y="3730220"/>
            <a:ext cx="1339842" cy="1339842"/>
          </a:xfrm>
          <a:prstGeom prst="rect">
            <a:avLst/>
          </a:prstGeom>
        </p:spPr>
      </p:pic>
      <p:sp>
        <p:nvSpPr>
          <p:cNvPr id="14" name="Freeform 3">
            <a:extLst>
              <a:ext uri="{FF2B5EF4-FFF2-40B4-BE49-F238E27FC236}">
                <a16:creationId xmlns:a16="http://schemas.microsoft.com/office/drawing/2014/main" id="{615CEB19-F866-D801-0679-FAD6FF61D295}"/>
              </a:ext>
            </a:extLst>
          </p:cNvPr>
          <p:cNvSpPr/>
          <p:nvPr/>
        </p:nvSpPr>
        <p:spPr>
          <a:xfrm>
            <a:off x="3298612" y="3853624"/>
            <a:ext cx="1007578" cy="1093033"/>
          </a:xfrm>
          <a:custGeom>
            <a:avLst/>
            <a:gdLst/>
            <a:ahLst/>
            <a:cxnLst/>
            <a:rect l="l" t="t" r="r" b="b"/>
            <a:pathLst>
              <a:path w="1665483" h="1806737">
                <a:moveTo>
                  <a:pt x="0" y="0"/>
                </a:moveTo>
                <a:lnTo>
                  <a:pt x="1665484" y="0"/>
                </a:lnTo>
                <a:lnTo>
                  <a:pt x="1665484" y="1806737"/>
                </a:lnTo>
                <a:lnTo>
                  <a:pt x="0" y="180673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2">
            <a:extLst>
              <a:ext uri="{FF2B5EF4-FFF2-40B4-BE49-F238E27FC236}">
                <a16:creationId xmlns:a16="http://schemas.microsoft.com/office/drawing/2014/main" id="{7446C38C-254F-C713-D115-59713757F14A}"/>
              </a:ext>
            </a:extLst>
          </p:cNvPr>
          <p:cNvSpPr/>
          <p:nvPr/>
        </p:nvSpPr>
        <p:spPr>
          <a:xfrm>
            <a:off x="5413043" y="3853624"/>
            <a:ext cx="1428582" cy="1204490"/>
          </a:xfrm>
          <a:custGeom>
            <a:avLst/>
            <a:gdLst/>
            <a:ahLst/>
            <a:cxnLst/>
            <a:rect l="l" t="t" r="r" b="b"/>
            <a:pathLst>
              <a:path w="2142875" h="1806737">
                <a:moveTo>
                  <a:pt x="0" y="0"/>
                </a:moveTo>
                <a:lnTo>
                  <a:pt x="2142874" y="0"/>
                </a:lnTo>
                <a:lnTo>
                  <a:pt x="2142874" y="1806737"/>
                </a:lnTo>
                <a:lnTo>
                  <a:pt x="0" y="1806737"/>
                </a:lnTo>
                <a:lnTo>
                  <a:pt x="0" y="0"/>
                </a:lnTo>
                <a:close/>
              </a:path>
            </a:pathLst>
          </a:custGeom>
          <a:blipFill>
            <a:blip r:embed="rId5"/>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3">
            <a:extLst>
              <a:ext uri="{FF2B5EF4-FFF2-40B4-BE49-F238E27FC236}">
                <a16:creationId xmlns:a16="http://schemas.microsoft.com/office/drawing/2014/main" id="{4CCAF8B7-0537-3957-9C39-3924B1C10366}"/>
              </a:ext>
            </a:extLst>
          </p:cNvPr>
          <p:cNvSpPr/>
          <p:nvPr/>
        </p:nvSpPr>
        <p:spPr>
          <a:xfrm>
            <a:off x="7951248" y="3790125"/>
            <a:ext cx="990169" cy="1220030"/>
          </a:xfrm>
          <a:custGeom>
            <a:avLst/>
            <a:gdLst/>
            <a:ahLst/>
            <a:cxnLst/>
            <a:rect l="l" t="t" r="r" b="b"/>
            <a:pathLst>
              <a:path w="1485254" h="1830045">
                <a:moveTo>
                  <a:pt x="0" y="0"/>
                </a:moveTo>
                <a:lnTo>
                  <a:pt x="1485254" y="0"/>
                </a:lnTo>
                <a:lnTo>
                  <a:pt x="1485254" y="1830045"/>
                </a:lnTo>
                <a:lnTo>
                  <a:pt x="0" y="1830045"/>
                </a:lnTo>
                <a:lnTo>
                  <a:pt x="0" y="0"/>
                </a:lnTo>
                <a:close/>
              </a:path>
            </a:pathLst>
          </a:custGeom>
          <a:blipFill>
            <a:blip r:embed="rId6"/>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Afbeelding 16">
            <a:extLst>
              <a:ext uri="{FF2B5EF4-FFF2-40B4-BE49-F238E27FC236}">
                <a16:creationId xmlns:a16="http://schemas.microsoft.com/office/drawing/2014/main" id="{6BCDEB70-E318-1C16-CEE6-1349061D0256}"/>
              </a:ext>
            </a:extLst>
          </p:cNvPr>
          <p:cNvPicPr>
            <a:picLocks noChangeAspect="1"/>
          </p:cNvPicPr>
          <p:nvPr/>
        </p:nvPicPr>
        <p:blipFill>
          <a:blip r:embed="rId7"/>
          <a:stretch>
            <a:fillRect/>
          </a:stretch>
        </p:blipFill>
        <p:spPr>
          <a:xfrm>
            <a:off x="10155605" y="3775808"/>
            <a:ext cx="1243187" cy="1248663"/>
          </a:xfrm>
          <a:prstGeom prst="rect">
            <a:avLst/>
          </a:prstGeom>
        </p:spPr>
      </p:pic>
      <p:sp>
        <p:nvSpPr>
          <p:cNvPr id="18" name="Rechthoek: afgeronde hoeken 3">
            <a:extLst>
              <a:ext uri="{FF2B5EF4-FFF2-40B4-BE49-F238E27FC236}">
                <a16:creationId xmlns:a16="http://schemas.microsoft.com/office/drawing/2014/main" id="{07D07B96-42B7-31DE-DF4E-7796F07440B9}"/>
              </a:ext>
            </a:extLst>
          </p:cNvPr>
          <p:cNvSpPr/>
          <p:nvPr/>
        </p:nvSpPr>
        <p:spPr>
          <a:xfrm>
            <a:off x="392111" y="5494418"/>
            <a:ext cx="11471355" cy="79549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General Sans Semibold" pitchFamily="50" charset="0"/>
                <a:ea typeface="+mn-ea"/>
                <a:cs typeface="+mn-cs"/>
              </a:rPr>
              <a:t>Sectoropgave en werkplaats</a:t>
            </a:r>
          </a:p>
        </p:txBody>
      </p:sp>
      <p:sp>
        <p:nvSpPr>
          <p:cNvPr id="19" name="Freeform 2">
            <a:extLst>
              <a:ext uri="{FF2B5EF4-FFF2-40B4-BE49-F238E27FC236}">
                <a16:creationId xmlns:a16="http://schemas.microsoft.com/office/drawing/2014/main" id="{DF45A004-F27F-7BDB-FDB8-5DC24841728E}"/>
              </a:ext>
            </a:extLst>
          </p:cNvPr>
          <p:cNvSpPr/>
          <p:nvPr/>
        </p:nvSpPr>
        <p:spPr>
          <a:xfrm>
            <a:off x="1195852" y="5706790"/>
            <a:ext cx="466805" cy="447907"/>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
            <a:extLst>
              <a:ext uri="{FF2B5EF4-FFF2-40B4-BE49-F238E27FC236}">
                <a16:creationId xmlns:a16="http://schemas.microsoft.com/office/drawing/2014/main" id="{22AB7206-B131-548C-F385-0DF4D7C935A8}"/>
              </a:ext>
            </a:extLst>
          </p:cNvPr>
          <p:cNvSpPr/>
          <p:nvPr/>
        </p:nvSpPr>
        <p:spPr>
          <a:xfrm rot="5400000">
            <a:off x="3239837" y="5681703"/>
            <a:ext cx="466805" cy="447907"/>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
            <a:extLst>
              <a:ext uri="{FF2B5EF4-FFF2-40B4-BE49-F238E27FC236}">
                <a16:creationId xmlns:a16="http://schemas.microsoft.com/office/drawing/2014/main" id="{0EBDFA2C-A7E5-10B8-0E2E-D4E860E6B9E8}"/>
              </a:ext>
            </a:extLst>
          </p:cNvPr>
          <p:cNvSpPr/>
          <p:nvPr/>
        </p:nvSpPr>
        <p:spPr>
          <a:xfrm rot="16200000">
            <a:off x="8653201" y="5681703"/>
            <a:ext cx="466805" cy="447907"/>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
            <a:extLst>
              <a:ext uri="{FF2B5EF4-FFF2-40B4-BE49-F238E27FC236}">
                <a16:creationId xmlns:a16="http://schemas.microsoft.com/office/drawing/2014/main" id="{D80F8DD4-325C-9A3E-506D-5E3901DF7ECC}"/>
              </a:ext>
            </a:extLst>
          </p:cNvPr>
          <p:cNvSpPr/>
          <p:nvPr/>
        </p:nvSpPr>
        <p:spPr>
          <a:xfrm>
            <a:off x="10501516" y="5706790"/>
            <a:ext cx="466805" cy="447907"/>
          </a:xfrm>
          <a:custGeom>
            <a:avLst/>
            <a:gdLst/>
            <a:ahLst/>
            <a:cxnLst/>
            <a:rect l="l" t="t" r="r" b="b"/>
            <a:pathLst>
              <a:path w="2443650" h="2443650">
                <a:moveTo>
                  <a:pt x="0" y="0"/>
                </a:moveTo>
                <a:lnTo>
                  <a:pt x="2443650" y="0"/>
                </a:lnTo>
                <a:lnTo>
                  <a:pt x="2443650" y="2443650"/>
                </a:lnTo>
                <a:lnTo>
                  <a:pt x="0" y="24436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5365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CEEE6"/>
        </a:solidFill>
        <a:effectLst/>
      </p:bgPr>
    </p:bg>
    <p:spTree>
      <p:nvGrpSpPr>
        <p:cNvPr id="1" name="">
          <a:extLst>
            <a:ext uri="{FF2B5EF4-FFF2-40B4-BE49-F238E27FC236}">
              <a16:creationId xmlns:a16="http://schemas.microsoft.com/office/drawing/2014/main" id="{45595FDE-CA86-EF53-B92D-226D77CA58B7}"/>
            </a:ext>
          </a:extLst>
        </p:cNvPr>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FEBC4877-9C3D-74F6-7D65-C8ABC43271EB}"/>
              </a:ext>
            </a:extLst>
          </p:cNvPr>
          <p:cNvSpPr/>
          <p:nvPr/>
        </p:nvSpPr>
        <p:spPr>
          <a:xfrm>
            <a:off x="238802" y="166339"/>
            <a:ext cx="2172533" cy="653134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General Sans Semibold" pitchFamily="2" charset="77"/>
                <a:ea typeface="+mn-ea"/>
                <a:cs typeface="+mn-cs"/>
              </a:rPr>
              <a:t>Identiteit</a:t>
            </a:r>
            <a:endParaRPr kumimoji="0" lang="en-US" sz="1800" b="1" i="0" u="none" strike="noStrike" kern="1200" cap="none" spc="0" normalizeH="0" baseline="0" noProof="0" dirty="0">
              <a:ln>
                <a:noFill/>
              </a:ln>
              <a:solidFill>
                <a:prstClr val="black"/>
              </a:solidFill>
              <a:effectLst/>
              <a:uLnTx/>
              <a:uFillTx/>
              <a:latin typeface="General Sans Semibold"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Een eduID geeft lerenden toegang tot alle onderwijsapplicaties en -middelen bij alle instellingen waar zij onderwijs volgen.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Instellingen </a:t>
            </a:r>
            <a:r>
              <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rPr>
              <a:t>kunnen hiermee makkelijk en veilig toegang beheren tot hun applicaties.</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Daarom werken we aan: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err="1">
                <a:ln>
                  <a:noFill/>
                </a:ln>
                <a:solidFill>
                  <a:prstClr val="black"/>
                </a:solidFill>
                <a:effectLst/>
                <a:uLnTx/>
                <a:uFillTx/>
                <a:latin typeface="General Sans" pitchFamily="2" charset="77"/>
                <a:ea typeface="+mn-lt"/>
                <a:cs typeface="Calibri"/>
              </a:rPr>
              <a:t>eduID</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p:txBody>
      </p:sp>
      <p:sp>
        <p:nvSpPr>
          <p:cNvPr id="4" name="Rechthoek: afgeronde hoeken 3">
            <a:extLst>
              <a:ext uri="{FF2B5EF4-FFF2-40B4-BE49-F238E27FC236}">
                <a16:creationId xmlns:a16="http://schemas.microsoft.com/office/drawing/2014/main" id="{C5866659-A4FD-8A62-7A6F-F66BA9BDC66D}"/>
              </a:ext>
            </a:extLst>
          </p:cNvPr>
          <p:cNvSpPr/>
          <p:nvPr/>
        </p:nvSpPr>
        <p:spPr>
          <a:xfrm>
            <a:off x="5027214" y="166339"/>
            <a:ext cx="2380351" cy="651567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General Sans Semibold" pitchFamily="2" charset="77"/>
                <a:ea typeface="+mn-ea"/>
                <a:cs typeface="+mn-cs"/>
              </a:rPr>
              <a:t>Aanmelden, inschrijven, intekenen</a:t>
            </a:r>
            <a:endParaRPr kumimoji="0" lang="en-US" sz="1800" b="1" i="0" u="none" strike="noStrike" kern="1200" cap="none" spc="0" normalizeH="0" baseline="0" noProof="0" dirty="0">
              <a:ln>
                <a:noFill/>
              </a:ln>
              <a:solidFill>
                <a:prstClr val="black"/>
              </a:solidFill>
              <a:effectLst/>
              <a:uLnTx/>
              <a:uFillTx/>
              <a:latin typeface="General Sans Semibold"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Eén gestandaardiseerde manier maakt het eenvoudig voor alle  lerenden om zich aan te melden voor zowel  gehele opleidingen als kleinere onderwijsonderdelen.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rPr>
              <a:t>Instellingen kunnen hiermee gemakkelijk lerenden laten aanmelden, inschrijven en intekenen op onderwijs.</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Daarom werken we aan: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prstClr val="black"/>
                </a:solidFill>
                <a:effectLst/>
                <a:uLnTx/>
                <a:uFillTx/>
                <a:latin typeface="General Sans" pitchFamily="2" charset="77"/>
                <a:ea typeface="+mn-lt"/>
                <a:cs typeface="Calibri"/>
              </a:rPr>
              <a:t>AII </a:t>
            </a:r>
            <a:r>
              <a:rPr kumimoji="0" lang="en-GB" sz="1400" b="0" i="0" u="none" strike="noStrike" kern="1200" cap="none" spc="0" normalizeH="0" baseline="0" noProof="0" dirty="0" err="1">
                <a:ln>
                  <a:noFill/>
                </a:ln>
                <a:solidFill>
                  <a:prstClr val="black"/>
                </a:solidFill>
                <a:effectLst/>
                <a:uLnTx/>
                <a:uFillTx/>
                <a:latin typeface="General Sans" pitchFamily="2" charset="77"/>
                <a:ea typeface="+mn-lt"/>
                <a:cs typeface="Calibri"/>
              </a:rPr>
              <a:t>en</a:t>
            </a:r>
            <a:r>
              <a:rPr kumimoji="0" lang="en-GB" sz="1400" b="0" i="0" u="none" strike="noStrike" kern="1200" cap="none" spc="0" normalizeH="0" baseline="0" noProof="0" dirty="0">
                <a:ln>
                  <a:noFill/>
                </a:ln>
                <a:solidFill>
                  <a:prstClr val="black"/>
                </a:solidFill>
                <a:effectLst/>
                <a:uLnTx/>
                <a:uFillTx/>
                <a:latin typeface="General Sans" pitchFamily="2" charset="77"/>
                <a:ea typeface="+mn-lt"/>
                <a:cs typeface="Calibri"/>
              </a:rPr>
              <a:t> </a:t>
            </a:r>
            <a:r>
              <a:rPr kumimoji="0" lang="en-GB" sz="1400" b="0" i="0" u="none" strike="noStrike" kern="1200" cap="none" spc="0" normalizeH="0" baseline="0" noProof="0" dirty="0" err="1">
                <a:ln>
                  <a:noFill/>
                </a:ln>
                <a:solidFill>
                  <a:prstClr val="black"/>
                </a:solidFill>
                <a:effectLst/>
                <a:uLnTx/>
                <a:uFillTx/>
                <a:latin typeface="General Sans" pitchFamily="2" charset="77"/>
                <a:ea typeface="+mn-lt"/>
                <a:cs typeface="Calibri"/>
              </a:rPr>
              <a:t>EduXchange</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p:txBody>
      </p:sp>
      <p:sp>
        <p:nvSpPr>
          <p:cNvPr id="5" name="Rechthoek: afgeronde hoeken 4">
            <a:extLst>
              <a:ext uri="{FF2B5EF4-FFF2-40B4-BE49-F238E27FC236}">
                <a16:creationId xmlns:a16="http://schemas.microsoft.com/office/drawing/2014/main" id="{8AC9E298-1FBA-FF4F-5AB0-82113DE46F60}"/>
              </a:ext>
            </a:extLst>
          </p:cNvPr>
          <p:cNvSpPr/>
          <p:nvPr/>
        </p:nvSpPr>
        <p:spPr>
          <a:xfrm>
            <a:off x="7546109" y="180193"/>
            <a:ext cx="2172533" cy="650182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General Sans Semibold"/>
                <a:ea typeface="+mn-ea"/>
                <a:cs typeface="+mn-cs"/>
              </a:rPr>
              <a:t>Resultaten</a:t>
            </a:r>
            <a:br>
              <a:rPr kumimoji="0" lang="nl-NL" sz="1800" b="1" i="0" u="none" strike="noStrike" kern="1200" cap="none" spc="0" normalizeH="0" baseline="0" noProof="0" dirty="0">
                <a:ln>
                  <a:noFill/>
                </a:ln>
                <a:solidFill>
                  <a:prstClr val="black"/>
                </a:solidFill>
                <a:effectLst/>
                <a:uLnTx/>
                <a:uFillTx/>
                <a:latin typeface="General Sans Semibold" pitchFamily="2" charset="77"/>
                <a:ea typeface="+mn-ea"/>
                <a:cs typeface="+mn-cs"/>
              </a:rPr>
            </a:br>
            <a:r>
              <a:rPr kumimoji="0" lang="nl-NL" sz="1800" b="1" i="0" u="none" strike="noStrike" kern="1200" cap="none" spc="0" normalizeH="0" baseline="0" noProof="0" dirty="0">
                <a:ln>
                  <a:noFill/>
                </a:ln>
                <a:solidFill>
                  <a:prstClr val="black"/>
                </a:solidFill>
                <a:effectLst/>
                <a:uLnTx/>
                <a:uFillTx/>
                <a:latin typeface="General Sans Semibold"/>
                <a:ea typeface="+mn-ea"/>
                <a:cs typeface="+mn-cs"/>
              </a:rPr>
              <a:t>en </a:t>
            </a:r>
            <a:r>
              <a:rPr kumimoji="0" lang="nl-NL" sz="1800" b="1" i="0" u="none" strike="noStrike" kern="1200" cap="none" spc="0" normalizeH="0" baseline="0" noProof="0" dirty="0" err="1">
                <a:ln>
                  <a:noFill/>
                </a:ln>
                <a:solidFill>
                  <a:prstClr val="black"/>
                </a:solidFill>
                <a:effectLst/>
                <a:uLnTx/>
                <a:uFillTx/>
                <a:latin typeface="General Sans Semibold"/>
                <a:ea typeface="+mn-ea"/>
                <a:cs typeface="+mn-cs"/>
              </a:rPr>
              <a:t>credentials</a:t>
            </a:r>
            <a:endParaRPr kumimoji="0" lang="nl-NL" sz="1800" b="1" i="0" u="none" strike="noStrike" kern="1200" cap="none" spc="0" normalizeH="0" baseline="0" noProof="0" dirty="0">
              <a:ln>
                <a:noFill/>
              </a:ln>
              <a:solidFill>
                <a:prstClr val="black"/>
              </a:solidFill>
              <a:effectLst/>
              <a:uLnTx/>
              <a:uFillTx/>
              <a:latin typeface="General Sans Semibold"/>
              <a:ea typeface="+mn-ea"/>
              <a:cs typeface="+mn-cs"/>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a:ea typeface="+mn-lt"/>
                <a:cs typeface="Calibri"/>
              </a:rPr>
              <a:t>Lerenden kunnen al hun resultaten en credentials op één plek bewaren. Zo kunnen ze deze makkelijk delen en zelf bepalen met wie ze dat doen.</a:t>
            </a:r>
            <a:endParaRPr kumimoji="0" lang="nl-NL" sz="1400" b="0" i="0" u="none" strike="noStrike" kern="1200" cap="none" spc="0" normalizeH="0" baseline="0" noProof="0" dirty="0">
              <a:ln>
                <a:noFill/>
              </a:ln>
              <a:solidFill>
                <a:prstClr val="black"/>
              </a:solidFill>
              <a:effectLst/>
              <a:uLnTx/>
              <a:uFillTx/>
              <a:latin typeface="General Sans"/>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a:ea typeface="+mn-lt"/>
                <a:cs typeface="Calibri"/>
              </a:rPr>
              <a:t>Instellingen en werkgevers kunnen snel verifiëren of lerenden beschikken over de juiste kennis en vaardigheden.</a:t>
            </a:r>
            <a:endParaRPr kumimoji="0" lang="nl-NL" sz="1400" b="0" i="0" u="none" strike="noStrike" kern="1200" cap="none" spc="0" normalizeH="0" baseline="0" noProof="0" dirty="0">
              <a:ln>
                <a:noFill/>
              </a:ln>
              <a:solidFill>
                <a:prstClr val="black"/>
              </a:solidFill>
              <a:effectLst/>
              <a:uLnTx/>
              <a:uFillTx/>
              <a:latin typeface="General Sans"/>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a:ea typeface="+mn-lt"/>
                <a:cs typeface="Calibri"/>
              </a:rPr>
              <a:t>Daarom werken we aan:</a:t>
            </a:r>
            <a:endParaRPr kumimoji="0" lang="nl-NL" sz="1400" b="0" i="0" u="none" strike="noStrike" kern="1200" cap="none" spc="0" normalizeH="0" baseline="0" noProof="0" dirty="0">
              <a:ln>
                <a:noFill/>
              </a:ln>
              <a:solidFill>
                <a:prstClr val="black"/>
              </a:solidFill>
              <a:effectLst/>
              <a:uLnTx/>
              <a:uFillTx/>
              <a:latin typeface="General Sans"/>
              <a:ea typeface="Calibri"/>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err="1">
                <a:ln>
                  <a:noFill/>
                </a:ln>
                <a:solidFill>
                  <a:prstClr val="black"/>
                </a:solidFill>
                <a:effectLst/>
                <a:uLnTx/>
                <a:uFillTx/>
                <a:latin typeface="General Sans" pitchFamily="2" charset="77"/>
                <a:ea typeface="+mn-lt"/>
                <a:cs typeface="Calibri"/>
              </a:rPr>
              <a:t>Eduwallet</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err="1">
                <a:ln>
                  <a:noFill/>
                </a:ln>
                <a:solidFill>
                  <a:prstClr val="black"/>
                </a:solidFill>
                <a:effectLst/>
                <a:uLnTx/>
                <a:uFillTx/>
                <a:latin typeface="General Sans" pitchFamily="2" charset="77"/>
                <a:ea typeface="+mn-lt"/>
                <a:cs typeface="Calibri"/>
              </a:rPr>
              <a:t>Microcredentials</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p:txBody>
      </p:sp>
      <p:sp>
        <p:nvSpPr>
          <p:cNvPr id="7" name="Rechthoek: afgeronde hoeken 6">
            <a:extLst>
              <a:ext uri="{FF2B5EF4-FFF2-40B4-BE49-F238E27FC236}">
                <a16:creationId xmlns:a16="http://schemas.microsoft.com/office/drawing/2014/main" id="{DC7952D5-1E8C-D069-9EEE-820455D16D37}"/>
              </a:ext>
            </a:extLst>
          </p:cNvPr>
          <p:cNvSpPr/>
          <p:nvPr/>
        </p:nvSpPr>
        <p:spPr>
          <a:xfrm>
            <a:off x="9857188" y="166338"/>
            <a:ext cx="2172533" cy="650182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General Sans Semibold" pitchFamily="2" charset="77"/>
                <a:ea typeface="+mn-ea"/>
                <a:cs typeface="+mn-cs"/>
              </a:rPr>
              <a:t>Verrekeningen</a:t>
            </a: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Lerenden kunnen zonder extra administratieve last een onderdeel volgen bij een andere onderwijsinstelling.</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Afhandeling van betalingen gaat automatisch tussen financiële afdelingen onderling van verschillende  onderwijsinstellingen.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Daarom werken we aan: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en-GB" sz="1400" b="0" i="0" u="none" strike="noStrike" kern="1200" cap="none" spc="0" normalizeH="0" baseline="0" noProof="0" dirty="0">
                <a:ln>
                  <a:noFill/>
                </a:ln>
                <a:solidFill>
                  <a:prstClr val="black"/>
                </a:solidFill>
                <a:effectLst/>
                <a:uLnTx/>
                <a:uFillTx/>
                <a:latin typeface="General Sans" pitchFamily="2" charset="77"/>
                <a:ea typeface="+mn-lt"/>
                <a:cs typeface="Calibri"/>
              </a:rPr>
              <a:t>AII</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p:txBody>
      </p:sp>
      <p:sp>
        <p:nvSpPr>
          <p:cNvPr id="8" name="Rechthoek: afgeronde hoeken 7">
            <a:extLst>
              <a:ext uri="{FF2B5EF4-FFF2-40B4-BE49-F238E27FC236}">
                <a16:creationId xmlns:a16="http://schemas.microsoft.com/office/drawing/2014/main" id="{48F969BB-6BC4-5724-E29E-3397C28301FA}"/>
              </a:ext>
            </a:extLst>
          </p:cNvPr>
          <p:cNvSpPr/>
          <p:nvPr/>
        </p:nvSpPr>
        <p:spPr>
          <a:xfrm>
            <a:off x="2512935" y="182007"/>
            <a:ext cx="2375733" cy="651567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General Sans Semibold" pitchFamily="2" charset="77"/>
                <a:ea typeface="+mn-ea"/>
                <a:cs typeface="+mn-cs"/>
              </a:rPr>
              <a:t>Ontsluiten </a:t>
            </a:r>
            <a:endParaRPr kumimoji="0" lang="nl-NL" sz="1800" b="1" i="0" u="none" strike="noStrike" kern="1200" cap="none" spc="0" normalizeH="0" baseline="0" noProof="0" dirty="0">
              <a:ln>
                <a:noFill/>
              </a:ln>
              <a:solidFill>
                <a:prstClr val="black"/>
              </a:solidFill>
              <a:effectLst/>
              <a:uLnTx/>
              <a:uFillTx/>
              <a:latin typeface="General Sans Semibold"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General Sans Semibold" pitchFamily="2" charset="77"/>
                <a:ea typeface="+mn-ea"/>
                <a:cs typeface="+mn-cs"/>
              </a:rPr>
              <a:t>onderwijs aanbod</a:t>
            </a: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Lerenden kunnen informatie over al het beschikbare onderwijsaanbod gemakkelijk vinden en vergelijken.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Instellingen kunnen hun aanbod en voorwaarden gemakkelijk delen met iedereen </a:t>
            </a:r>
            <a:r>
              <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rPr>
              <a:t>die zich wil ontwikkelen.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nl" sz="1400" b="0" i="0" u="none" strike="noStrike" kern="1200" cap="none" spc="0" normalizeH="0" baseline="0" noProof="0" dirty="0">
                <a:ln>
                  <a:noFill/>
                </a:ln>
                <a:solidFill>
                  <a:prstClr val="black"/>
                </a:solidFill>
                <a:effectLst/>
                <a:uLnTx/>
                <a:uFillTx/>
                <a:latin typeface="General Sans" pitchFamily="2" charset="77"/>
                <a:ea typeface="+mn-lt"/>
                <a:cs typeface="Calibri"/>
              </a:rPr>
              <a:t>Daarom werken we aan:</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rPr>
              <a:t>OKE</a:t>
            </a: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nl-NL" sz="1400" b="0" i="0" u="none" strike="noStrike" kern="1200" cap="none" spc="0" normalizeH="0" baseline="0" noProof="0" dirty="0" err="1">
                <a:ln>
                  <a:noFill/>
                </a:ln>
                <a:solidFill>
                  <a:prstClr val="black"/>
                </a:solidFill>
                <a:effectLst/>
                <a:uLnTx/>
                <a:uFillTx/>
                <a:latin typeface="General Sans" pitchFamily="2" charset="77"/>
                <a:ea typeface="+mn-lt"/>
                <a:cs typeface="Calibri"/>
              </a:rPr>
              <a:t>OKx</a:t>
            </a:r>
            <a:endPar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endParaRP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nl-NL" sz="1400" b="0" i="0" u="none" strike="noStrike" kern="1200" cap="none" spc="0" normalizeH="0" baseline="0" noProof="0" dirty="0">
                <a:ln>
                  <a:noFill/>
                </a:ln>
                <a:solidFill>
                  <a:prstClr val="black"/>
                </a:solidFill>
                <a:effectLst/>
                <a:uLnTx/>
                <a:uFillTx/>
                <a:latin typeface="General Sans" pitchFamily="2" charset="77"/>
                <a:ea typeface="+mn-lt"/>
                <a:cs typeface="Calibri"/>
              </a:rPr>
              <a:t>OOAPI</a:t>
            </a:r>
          </a:p>
          <a:p>
            <a:pPr marL="285750" marR="0" lvl="0" indent="-285750" algn="l" defTabSz="609539" rtl="0" eaLnBrk="1" fontAlgn="auto" latinLnBrk="0" hangingPunct="1">
              <a:lnSpc>
                <a:spcPct val="100000"/>
              </a:lnSpc>
              <a:spcBef>
                <a:spcPts val="0"/>
              </a:spcBef>
              <a:spcAft>
                <a:spcPts val="0"/>
              </a:spcAft>
              <a:buClrTx/>
              <a:buSzTx/>
              <a:buFont typeface="Arial"/>
              <a:buChar char="•"/>
              <a:tabLst/>
              <a:defRPr/>
            </a:pPr>
            <a:r>
              <a:rPr kumimoji="0" lang="nl-NL" sz="1400" b="0" i="0" u="none" strike="noStrike" kern="1200" cap="none" spc="0" normalizeH="0" baseline="0" noProof="0" dirty="0" err="1">
                <a:ln>
                  <a:noFill/>
                </a:ln>
                <a:solidFill>
                  <a:prstClr val="black"/>
                </a:solidFill>
                <a:effectLst/>
                <a:uLnTx/>
                <a:uFillTx/>
                <a:latin typeface="General Sans" pitchFamily="2" charset="77"/>
                <a:ea typeface="+mn-lt"/>
                <a:cs typeface="Calibri"/>
              </a:rPr>
              <a:t>SURFeduhub</a:t>
            </a:r>
            <a:endParaRPr kumimoji="0" lang="nl-NL" sz="1400" b="0" i="0" u="none" strike="noStrike" kern="1200" cap="none" spc="0" normalizeH="0" baseline="0" noProof="0" dirty="0">
              <a:ln>
                <a:noFill/>
              </a:ln>
              <a:solidFill>
                <a:prstClr val="black"/>
              </a:solidFill>
              <a:effectLst/>
              <a:uLnTx/>
              <a:uFillTx/>
              <a:latin typeface="General Sans" pitchFamily="2" charset="77"/>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prstClr val="black"/>
              </a:solidFill>
              <a:effectLst/>
              <a:uLnTx/>
              <a:uFillTx/>
              <a:latin typeface="General Sans" pitchFamily="2" charset="77"/>
              <a:ea typeface="+mn-ea"/>
              <a:cs typeface="+mn-cs"/>
            </a:endParaRPr>
          </a:p>
        </p:txBody>
      </p:sp>
      <p:pic>
        <p:nvPicPr>
          <p:cNvPr id="3" name="Graphic 2">
            <a:extLst>
              <a:ext uri="{FF2B5EF4-FFF2-40B4-BE49-F238E27FC236}">
                <a16:creationId xmlns:a16="http://schemas.microsoft.com/office/drawing/2014/main" id="{63BD939C-202D-6227-6B71-7C1348D18A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3855" y="5193261"/>
            <a:ext cx="1339842" cy="1339842"/>
          </a:xfrm>
          <a:prstGeom prst="rect">
            <a:avLst/>
          </a:prstGeom>
        </p:spPr>
      </p:pic>
      <p:sp>
        <p:nvSpPr>
          <p:cNvPr id="6" name="Freeform 3">
            <a:extLst>
              <a:ext uri="{FF2B5EF4-FFF2-40B4-BE49-F238E27FC236}">
                <a16:creationId xmlns:a16="http://schemas.microsoft.com/office/drawing/2014/main" id="{08E58825-24FC-DE33-7A00-65FF912E5E8A}"/>
              </a:ext>
            </a:extLst>
          </p:cNvPr>
          <p:cNvSpPr/>
          <p:nvPr/>
        </p:nvSpPr>
        <p:spPr>
          <a:xfrm>
            <a:off x="3233297" y="5316665"/>
            <a:ext cx="1007578" cy="1093033"/>
          </a:xfrm>
          <a:custGeom>
            <a:avLst/>
            <a:gdLst/>
            <a:ahLst/>
            <a:cxnLst/>
            <a:rect l="l" t="t" r="r" b="b"/>
            <a:pathLst>
              <a:path w="1665483" h="1806737">
                <a:moveTo>
                  <a:pt x="0" y="0"/>
                </a:moveTo>
                <a:lnTo>
                  <a:pt x="1665484" y="0"/>
                </a:lnTo>
                <a:lnTo>
                  <a:pt x="1665484" y="1806737"/>
                </a:lnTo>
                <a:lnTo>
                  <a:pt x="0" y="18067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2">
            <a:extLst>
              <a:ext uri="{FF2B5EF4-FFF2-40B4-BE49-F238E27FC236}">
                <a16:creationId xmlns:a16="http://schemas.microsoft.com/office/drawing/2014/main" id="{D57F85B6-8EED-7E96-40C4-76A4719F4671}"/>
              </a:ext>
            </a:extLst>
          </p:cNvPr>
          <p:cNvSpPr/>
          <p:nvPr/>
        </p:nvSpPr>
        <p:spPr>
          <a:xfrm>
            <a:off x="5478358" y="5316665"/>
            <a:ext cx="1428582" cy="1204490"/>
          </a:xfrm>
          <a:custGeom>
            <a:avLst/>
            <a:gdLst/>
            <a:ahLst/>
            <a:cxnLst/>
            <a:rect l="l" t="t" r="r" b="b"/>
            <a:pathLst>
              <a:path w="2142875" h="1806737">
                <a:moveTo>
                  <a:pt x="0" y="0"/>
                </a:moveTo>
                <a:lnTo>
                  <a:pt x="2142874" y="0"/>
                </a:lnTo>
                <a:lnTo>
                  <a:pt x="2142874" y="1806737"/>
                </a:lnTo>
                <a:lnTo>
                  <a:pt x="0" y="1806737"/>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3">
            <a:extLst>
              <a:ext uri="{FF2B5EF4-FFF2-40B4-BE49-F238E27FC236}">
                <a16:creationId xmlns:a16="http://schemas.microsoft.com/office/drawing/2014/main" id="{503F86B3-E391-F1FB-BF07-2B0FDCEB9B4D}"/>
              </a:ext>
            </a:extLst>
          </p:cNvPr>
          <p:cNvSpPr/>
          <p:nvPr/>
        </p:nvSpPr>
        <p:spPr>
          <a:xfrm>
            <a:off x="8081878" y="5253166"/>
            <a:ext cx="990169" cy="1220030"/>
          </a:xfrm>
          <a:custGeom>
            <a:avLst/>
            <a:gdLst/>
            <a:ahLst/>
            <a:cxnLst/>
            <a:rect l="l" t="t" r="r" b="b"/>
            <a:pathLst>
              <a:path w="1485254" h="1830045">
                <a:moveTo>
                  <a:pt x="0" y="0"/>
                </a:moveTo>
                <a:lnTo>
                  <a:pt x="1485254" y="0"/>
                </a:lnTo>
                <a:lnTo>
                  <a:pt x="1485254" y="1830045"/>
                </a:lnTo>
                <a:lnTo>
                  <a:pt x="0" y="1830045"/>
                </a:lnTo>
                <a:lnTo>
                  <a:pt x="0" y="0"/>
                </a:lnTo>
                <a:close/>
              </a:path>
            </a:pathLst>
          </a:custGeom>
          <a:blipFill>
            <a:blip r:embed="rId5"/>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Afbeelding 10">
            <a:extLst>
              <a:ext uri="{FF2B5EF4-FFF2-40B4-BE49-F238E27FC236}">
                <a16:creationId xmlns:a16="http://schemas.microsoft.com/office/drawing/2014/main" id="{07F892AE-D64F-75F4-F12B-838ADA190BBA}"/>
              </a:ext>
            </a:extLst>
          </p:cNvPr>
          <p:cNvPicPr>
            <a:picLocks noChangeAspect="1"/>
          </p:cNvPicPr>
          <p:nvPr/>
        </p:nvPicPr>
        <p:blipFill>
          <a:blip r:embed="rId6"/>
          <a:stretch>
            <a:fillRect/>
          </a:stretch>
        </p:blipFill>
        <p:spPr>
          <a:xfrm>
            <a:off x="10286235" y="5238849"/>
            <a:ext cx="1243187" cy="1248663"/>
          </a:xfrm>
          <a:prstGeom prst="rect">
            <a:avLst/>
          </a:prstGeom>
        </p:spPr>
      </p:pic>
    </p:spTree>
    <p:extLst>
      <p:ext uri="{BB962C8B-B14F-4D97-AF65-F5344CB8AC3E}">
        <p14:creationId xmlns:p14="http://schemas.microsoft.com/office/powerpoint/2010/main" val="294013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784B"/>
        </a:solidFill>
        <a:effectLst/>
      </p:bgPr>
    </p:bg>
    <p:spTree>
      <p:nvGrpSpPr>
        <p:cNvPr id="1" name="">
          <a:extLst>
            <a:ext uri="{FF2B5EF4-FFF2-40B4-BE49-F238E27FC236}">
              <a16:creationId xmlns:a16="http://schemas.microsoft.com/office/drawing/2014/main" id="{9CBFD755-180C-9DC6-7C27-022DDB292C9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EB7BF43-CA23-5B3A-A9C2-2A240579C168}"/>
              </a:ext>
            </a:extLst>
          </p:cNvPr>
          <p:cNvSpPr txBox="1"/>
          <p:nvPr/>
        </p:nvSpPr>
        <p:spPr>
          <a:xfrm>
            <a:off x="685800" y="885080"/>
            <a:ext cx="11079014" cy="1628651"/>
          </a:xfrm>
          <a:prstGeom prst="rect">
            <a:avLst/>
          </a:prstGeom>
        </p:spPr>
        <p:txBody>
          <a:bodyPr lIns="0" tIns="0" rIns="0" bIns="0" rtlCol="0" anchor="t">
            <a:spAutoFit/>
          </a:bodyPr>
          <a:lstStyle/>
          <a:p>
            <a:pPr marL="0" marR="0" lvl="0" indent="0" algn="l" defTabSz="609630" rtl="0" eaLnBrk="1" fontAlgn="auto" latinLnBrk="0" hangingPunct="1">
              <a:lnSpc>
                <a:spcPts val="12652"/>
              </a:lnSpc>
              <a:spcBef>
                <a:spcPts val="0"/>
              </a:spcBef>
              <a:spcAft>
                <a:spcPts val="0"/>
              </a:spcAft>
              <a:buClrTx/>
              <a:buSzTx/>
              <a:buFontTx/>
              <a:buNone/>
              <a:tabLst/>
              <a:defRPr/>
            </a:pPr>
            <a:r>
              <a:rPr kumimoji="0" lang="en-US" sz="12650" b="0" i="0" u="none" strike="noStrike" kern="1200" cap="none" spc="0" normalizeH="0" baseline="0" noProof="0">
                <a:ln>
                  <a:noFill/>
                </a:ln>
                <a:solidFill>
                  <a:srgbClr val="FFFFFF"/>
                </a:solidFill>
                <a:effectLst/>
                <a:uLnTx/>
                <a:uFillTx/>
                <a:latin typeface="General Sans Semibold"/>
                <a:ea typeface="+mn-ea"/>
                <a:cs typeface="+mn-cs"/>
                <a:sym typeface="General Sans 1 Semi-Bold"/>
              </a:rPr>
              <a:t>Aan de slag!</a:t>
            </a: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9AAC526F-76E2-0F0F-A131-AF8131677932}"/>
              </a:ext>
            </a:extLst>
          </p:cNvPr>
          <p:cNvSpPr txBox="1"/>
          <p:nvPr/>
        </p:nvSpPr>
        <p:spPr>
          <a:xfrm>
            <a:off x="685800" y="2244728"/>
            <a:ext cx="9681966" cy="406393"/>
          </a:xfrm>
          <a:prstGeom prst="rect">
            <a:avLst/>
          </a:prstGeom>
        </p:spPr>
        <p:txBody>
          <a:bodyPr lIns="0" tIns="0" rIns="0" bIns="0" rtlCol="0" anchor="t">
            <a:spAutoFit/>
          </a:bodyPr>
          <a:lstStyle/>
          <a:p>
            <a:pPr marL="0" marR="0" lvl="0" indent="0" algn="just" defTabSz="609630" rtl="0" eaLnBrk="1" fontAlgn="auto" latinLnBrk="0" hangingPunct="1">
              <a:lnSpc>
                <a:spcPts val="336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ooper Lt BT"/>
                <a:ea typeface="+mn-ea"/>
                <a:cs typeface="+mn-cs"/>
                <a:sym typeface="Cooper Lt BT Light"/>
              </a:rPr>
              <a:t>Samen </a:t>
            </a:r>
            <a:r>
              <a:rPr kumimoji="0" lang="en-US" sz="2400" b="0" i="0" u="none" strike="noStrike" kern="1200" cap="none" spc="0" normalizeH="0" baseline="0" noProof="0" err="1">
                <a:ln>
                  <a:noFill/>
                </a:ln>
                <a:solidFill>
                  <a:srgbClr val="FFFFFF"/>
                </a:solidFill>
                <a:effectLst/>
                <a:uLnTx/>
                <a:uFillTx/>
                <a:latin typeface="Cooper Lt BT"/>
                <a:ea typeface="+mn-ea"/>
                <a:cs typeface="+mn-cs"/>
                <a:sym typeface="Cooper Lt BT Light"/>
              </a:rPr>
              <a:t>zelf</a:t>
            </a:r>
            <a:r>
              <a:rPr kumimoji="0" lang="en-US" sz="2400" b="0" i="0" u="none" strike="noStrike" kern="1200" cap="none" spc="0" normalizeH="0" baseline="0" noProof="0">
                <a:ln>
                  <a:noFill/>
                </a:ln>
                <a:solidFill>
                  <a:srgbClr val="FFFFFF"/>
                </a:solidFill>
                <a:effectLst/>
                <a:uLnTx/>
                <a:uFillTx/>
                <a:latin typeface="Cooper Lt BT"/>
                <a:ea typeface="+mn-ea"/>
                <a:cs typeface="+mn-cs"/>
                <a:sym typeface="Cooper Lt BT Light"/>
              </a:rPr>
              <a:t> doen</a:t>
            </a: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1640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Freeform 17">
            <a:extLst>
              <a:ext uri="{FF2B5EF4-FFF2-40B4-BE49-F238E27FC236}">
                <a16:creationId xmlns:a16="http://schemas.microsoft.com/office/drawing/2014/main" id="{5686002C-2F81-D5CE-E206-5A621CFFF11F}"/>
              </a:ext>
            </a:extLst>
          </p:cNvPr>
          <p:cNvSpPr/>
          <p:nvPr/>
        </p:nvSpPr>
        <p:spPr>
          <a:xfrm rot="16200000">
            <a:off x="10020315" y="4798087"/>
            <a:ext cx="2443650" cy="1897161"/>
          </a:xfrm>
          <a:custGeom>
            <a:avLst/>
            <a:gdLst/>
            <a:ahLst/>
            <a:cxnLst/>
            <a:rect l="l" t="t" r="r" b="b"/>
            <a:pathLst>
              <a:path w="2443650" h="1897161">
                <a:moveTo>
                  <a:pt x="0" y="0"/>
                </a:moveTo>
                <a:lnTo>
                  <a:pt x="2443651" y="0"/>
                </a:lnTo>
                <a:lnTo>
                  <a:pt x="2443651" y="1897161"/>
                </a:lnTo>
                <a:lnTo>
                  <a:pt x="0" y="189716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7">
            <a:extLst>
              <a:ext uri="{FF2B5EF4-FFF2-40B4-BE49-F238E27FC236}">
                <a16:creationId xmlns:a16="http://schemas.microsoft.com/office/drawing/2014/main" id="{8186A38D-492F-7332-3C76-4AF782462C0B}"/>
              </a:ext>
            </a:extLst>
          </p:cNvPr>
          <p:cNvSpPr/>
          <p:nvPr/>
        </p:nvSpPr>
        <p:spPr>
          <a:xfrm rot="-5400000" flipH="1">
            <a:off x="10070808" y="2393025"/>
            <a:ext cx="2354568" cy="1897161"/>
          </a:xfrm>
          <a:custGeom>
            <a:avLst/>
            <a:gdLst/>
            <a:ahLst/>
            <a:cxnLst/>
            <a:rect l="l" t="t" r="r" b="b"/>
            <a:pathLst>
              <a:path w="2443650" h="1897161">
                <a:moveTo>
                  <a:pt x="0" y="0"/>
                </a:moveTo>
                <a:lnTo>
                  <a:pt x="2443651" y="0"/>
                </a:lnTo>
                <a:lnTo>
                  <a:pt x="2443651" y="1897161"/>
                </a:lnTo>
                <a:lnTo>
                  <a:pt x="0" y="189716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Freeform 2"/>
          <p:cNvSpPr/>
          <p:nvPr/>
        </p:nvSpPr>
        <p:spPr>
          <a:xfrm>
            <a:off x="876825" y="4825868"/>
            <a:ext cx="1428582" cy="1204490"/>
          </a:xfrm>
          <a:custGeom>
            <a:avLst/>
            <a:gdLst/>
            <a:ahLst/>
            <a:cxnLst/>
            <a:rect l="l" t="t" r="r" b="b"/>
            <a:pathLst>
              <a:path w="2142875" h="1806737">
                <a:moveTo>
                  <a:pt x="0" y="0"/>
                </a:moveTo>
                <a:lnTo>
                  <a:pt x="2142874" y="0"/>
                </a:lnTo>
                <a:lnTo>
                  <a:pt x="2142874" y="1806737"/>
                </a:lnTo>
                <a:lnTo>
                  <a:pt x="0" y="1806737"/>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1089960" y="2669389"/>
            <a:ext cx="1007578" cy="1093033"/>
          </a:xfrm>
          <a:custGeom>
            <a:avLst/>
            <a:gdLst/>
            <a:ahLst/>
            <a:cxnLst/>
            <a:rect l="l" t="t" r="r" b="b"/>
            <a:pathLst>
              <a:path w="1665483" h="1806737">
                <a:moveTo>
                  <a:pt x="0" y="0"/>
                </a:moveTo>
                <a:lnTo>
                  <a:pt x="1665484" y="0"/>
                </a:lnTo>
                <a:lnTo>
                  <a:pt x="1665484" y="1806737"/>
                </a:lnTo>
                <a:lnTo>
                  <a:pt x="0" y="180673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2545597" y="899109"/>
            <a:ext cx="7749369" cy="1384995"/>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Identiteit</a:t>
            </a:r>
            <a:r>
              <a:rPr kumimoji="0" lang="en-US" sz="1800" b="1"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 </a:t>
            </a:r>
            <a:r>
              <a:rPr kumimoji="0" lang="en-US"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A</a:t>
            </a:r>
            <a:r>
              <a:rPr kumimoji="0" lang="nl-NL" sz="1800" b="0" i="0" u="none" strike="noStrike" kern="1200" cap="none" spc="0" normalizeH="0" baseline="0" noProof="0" dirty="0" err="1">
                <a:ln>
                  <a:noFill/>
                </a:ln>
                <a:solidFill>
                  <a:srgbClr val="000000"/>
                </a:solidFill>
                <a:effectLst/>
                <a:uLnTx/>
                <a:uFillTx/>
                <a:latin typeface="General Sans"/>
                <a:ea typeface="General Sans 2"/>
                <a:cs typeface="General Sans 2"/>
                <a:sym typeface="General Sans 2"/>
              </a:rPr>
              <a:t>lle</a:t>
            </a:r>
            <a: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 lerenden maken gedurende hun gehele leven gebruik van één identiteit, waarmee zij toegang krijgen tot onderwijsapplicaties en -middelen bij alle instellingen waar zij onderwijs volgen.</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Get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Connected</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pijler 3</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lang="nl-NL" dirty="0">
                <a:solidFill>
                  <a:srgbClr val="000000"/>
                </a:solidFill>
                <a:latin typeface="General Sans" pitchFamily="2" charset="77"/>
                <a:ea typeface="General Sans 2"/>
                <a:cs typeface="General Sans 2"/>
                <a:sym typeface="General Sans 2"/>
              </a:rPr>
              <a:t>I</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nzet</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adoptieteam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eduID</a:t>
            </a:r>
            <a:endPar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endParaRPr>
          </a:p>
        </p:txBody>
      </p:sp>
      <p:sp>
        <p:nvSpPr>
          <p:cNvPr id="9" name="TextBox 6">
            <a:extLst>
              <a:ext uri="{FF2B5EF4-FFF2-40B4-BE49-F238E27FC236}">
                <a16:creationId xmlns:a16="http://schemas.microsoft.com/office/drawing/2014/main" id="{300E1035-0E5A-EDDE-D51F-A3A930999AD3}"/>
              </a:ext>
            </a:extLst>
          </p:cNvPr>
          <p:cNvSpPr txBox="1"/>
          <p:nvPr/>
        </p:nvSpPr>
        <p:spPr>
          <a:xfrm>
            <a:off x="2545597" y="2598003"/>
            <a:ext cx="7747962" cy="1938992"/>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Ontsluiten</a:t>
            </a:r>
            <a:r>
              <a:rPr kumimoji="0" lang="en-US" sz="1800" b="0"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en-US" sz="1800" b="0"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onderwijsaanbod</a:t>
            </a:r>
            <a:r>
              <a:rPr kumimoji="0" lang="en-US" sz="1800" b="0"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Voor alle lerenden in het vervolgonderwijs is informatie over het onderwijsaanbod verzameld en beschikbaar</a:t>
            </a:r>
            <a:b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br>
            <a: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(inclusief de samenhang daarbinnen en keuzeregels voor onderdelen). </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Wingdings" pitchFamily="2" charset="2"/>
              </a:rPr>
              <a:t></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Implementatie OKE</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Vaststellen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OKx</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Get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Connected</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pijler 1 </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lang="nl-NL" dirty="0">
                <a:solidFill>
                  <a:srgbClr val="000000"/>
                </a:solidFill>
                <a:latin typeface="General Sans" pitchFamily="2" charset="77"/>
                <a:ea typeface="General Sans 2"/>
                <a:cs typeface="General Sans 2"/>
                <a:sym typeface="General Sans 2"/>
              </a:rPr>
              <a:t>I</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nzet</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adoptieteam OOAPI</a:t>
            </a:r>
          </a:p>
        </p:txBody>
      </p:sp>
      <p:sp>
        <p:nvSpPr>
          <p:cNvPr id="10" name="TextBox 6">
            <a:extLst>
              <a:ext uri="{FF2B5EF4-FFF2-40B4-BE49-F238E27FC236}">
                <a16:creationId xmlns:a16="http://schemas.microsoft.com/office/drawing/2014/main" id="{21CB32DB-B170-B34B-EC1B-642CDA4D699A}"/>
              </a:ext>
            </a:extLst>
          </p:cNvPr>
          <p:cNvSpPr txBox="1"/>
          <p:nvPr/>
        </p:nvSpPr>
        <p:spPr>
          <a:xfrm>
            <a:off x="2545597" y="4850894"/>
            <a:ext cx="7742010" cy="1661993"/>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Aanmelden</a:t>
            </a:r>
            <a:r>
              <a:rPr kumimoji="0" lang="en-US" sz="1800" b="1"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en-US" sz="1800" b="1"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inschrijven</a:t>
            </a:r>
            <a:r>
              <a:rPr kumimoji="0" lang="en-US" sz="1800" b="1"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en-US" sz="1800" b="1"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en</a:t>
            </a:r>
            <a:r>
              <a:rPr kumimoji="0" lang="en-US" sz="1800" b="1"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en-US" sz="1800" b="1"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intekenen</a:t>
            </a:r>
            <a:r>
              <a:rPr kumimoji="0" lang="en-US" sz="1800" b="1"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Alle lerenden melden zich </a:t>
            </a:r>
            <a:b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br>
            <a: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op gestandaardiseerde manier aan voor zowel gehele opleidingen </a:t>
            </a:r>
            <a:b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br>
            <a:r>
              <a:rPr kumimoji="0" lang="nl-NL" sz="1800" b="0" i="0" u="none" strike="noStrike" kern="1200" cap="none" spc="0" normalizeH="0" baseline="0" noProof="0" dirty="0">
                <a:ln>
                  <a:noFill/>
                </a:ln>
                <a:solidFill>
                  <a:srgbClr val="000000"/>
                </a:solidFill>
                <a:effectLst/>
                <a:uLnTx/>
                <a:uFillTx/>
                <a:latin typeface="General Sans"/>
                <a:ea typeface="General Sans 2"/>
                <a:cs typeface="General Sans 2"/>
                <a:sym typeface="General Sans 2"/>
              </a:rPr>
              <a:t>als andere onderwijsonderdelen.</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Get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Connected</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pijler 1 </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lang="nl-NL" dirty="0">
                <a:solidFill>
                  <a:srgbClr val="000000"/>
                </a:solidFill>
                <a:latin typeface="General Sans" pitchFamily="2" charset="77"/>
                <a:ea typeface="General Sans 2"/>
                <a:cs typeface="General Sans 2"/>
                <a:sym typeface="General Sans 2"/>
              </a:rPr>
              <a:t>Kies op maat overgang</a:t>
            </a:r>
            <a:endPar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endParaRP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lang="nl-NL" dirty="0">
                <a:solidFill>
                  <a:srgbClr val="000000"/>
                </a:solidFill>
                <a:latin typeface="General Sans" pitchFamily="2" charset="77"/>
                <a:ea typeface="General Sans 2"/>
                <a:cs typeface="General Sans 2"/>
                <a:sym typeface="General Sans 2"/>
              </a:rPr>
              <a:t>I</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nzet</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adoptieteam OOAPI</a:t>
            </a:r>
          </a:p>
        </p:txBody>
      </p:sp>
      <p:pic>
        <p:nvPicPr>
          <p:cNvPr id="12" name="Graphic 11">
            <a:extLst>
              <a:ext uri="{FF2B5EF4-FFF2-40B4-BE49-F238E27FC236}">
                <a16:creationId xmlns:a16="http://schemas.microsoft.com/office/drawing/2014/main" id="{37788159-9FE9-FC18-9743-C7C90A1F61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6594" y="614252"/>
            <a:ext cx="1339842" cy="1339842"/>
          </a:xfrm>
          <a:prstGeom prst="rect">
            <a:avLst/>
          </a:prstGeom>
        </p:spPr>
      </p:pic>
      <p:sp>
        <p:nvSpPr>
          <p:cNvPr id="14" name="Freeform 17">
            <a:extLst>
              <a:ext uri="{FF2B5EF4-FFF2-40B4-BE49-F238E27FC236}">
                <a16:creationId xmlns:a16="http://schemas.microsoft.com/office/drawing/2014/main" id="{9BEB917E-A894-244D-864C-1C1F14B948A8}"/>
              </a:ext>
            </a:extLst>
          </p:cNvPr>
          <p:cNvSpPr/>
          <p:nvPr/>
        </p:nvSpPr>
        <p:spPr>
          <a:xfrm rot="16200000">
            <a:off x="10020315" y="-132"/>
            <a:ext cx="2443650" cy="1897161"/>
          </a:xfrm>
          <a:custGeom>
            <a:avLst/>
            <a:gdLst/>
            <a:ahLst/>
            <a:cxnLst/>
            <a:rect l="l" t="t" r="r" b="b"/>
            <a:pathLst>
              <a:path w="2443650" h="1897161">
                <a:moveTo>
                  <a:pt x="0" y="0"/>
                </a:moveTo>
                <a:lnTo>
                  <a:pt x="2443651" y="0"/>
                </a:lnTo>
                <a:lnTo>
                  <a:pt x="2443651" y="1897161"/>
                </a:lnTo>
                <a:lnTo>
                  <a:pt x="0" y="189716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65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D6F7C6E-F4DD-DA0D-0DE2-C9D1A679FD7D}"/>
            </a:ext>
          </a:extLst>
        </p:cNvPr>
        <p:cNvGrpSpPr/>
        <p:nvPr/>
      </p:nvGrpSpPr>
      <p:grpSpPr>
        <a:xfrm>
          <a:off x="0" y="0"/>
          <a:ext cx="0" cy="0"/>
          <a:chOff x="0" y="0"/>
          <a:chExt cx="0" cy="0"/>
        </a:xfrm>
      </p:grpSpPr>
      <p:sp>
        <p:nvSpPr>
          <p:cNvPr id="8" name="Freeform 17">
            <a:extLst>
              <a:ext uri="{FF2B5EF4-FFF2-40B4-BE49-F238E27FC236}">
                <a16:creationId xmlns:a16="http://schemas.microsoft.com/office/drawing/2014/main" id="{7DC4185E-ECB0-1A1A-92E3-1F799DF962A3}"/>
              </a:ext>
            </a:extLst>
          </p:cNvPr>
          <p:cNvSpPr/>
          <p:nvPr/>
        </p:nvSpPr>
        <p:spPr>
          <a:xfrm rot="16200000">
            <a:off x="10020315" y="4798087"/>
            <a:ext cx="2443650" cy="1897161"/>
          </a:xfrm>
          <a:custGeom>
            <a:avLst/>
            <a:gdLst/>
            <a:ahLst/>
            <a:cxnLst/>
            <a:rect l="l" t="t" r="r" b="b"/>
            <a:pathLst>
              <a:path w="2443650" h="1897161">
                <a:moveTo>
                  <a:pt x="0" y="0"/>
                </a:moveTo>
                <a:lnTo>
                  <a:pt x="2443651" y="0"/>
                </a:lnTo>
                <a:lnTo>
                  <a:pt x="2443651" y="1897161"/>
                </a:lnTo>
                <a:lnTo>
                  <a:pt x="0" y="189716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7">
            <a:extLst>
              <a:ext uri="{FF2B5EF4-FFF2-40B4-BE49-F238E27FC236}">
                <a16:creationId xmlns:a16="http://schemas.microsoft.com/office/drawing/2014/main" id="{432D6DEE-0433-7245-4DA4-FD1754ADADE8}"/>
              </a:ext>
            </a:extLst>
          </p:cNvPr>
          <p:cNvSpPr/>
          <p:nvPr/>
        </p:nvSpPr>
        <p:spPr>
          <a:xfrm rot="-5400000" flipH="1">
            <a:off x="10070808" y="2393025"/>
            <a:ext cx="2354568" cy="1897161"/>
          </a:xfrm>
          <a:custGeom>
            <a:avLst/>
            <a:gdLst/>
            <a:ahLst/>
            <a:cxnLst/>
            <a:rect l="l" t="t" r="r" b="b"/>
            <a:pathLst>
              <a:path w="2443650" h="1897161">
                <a:moveTo>
                  <a:pt x="0" y="0"/>
                </a:moveTo>
                <a:lnTo>
                  <a:pt x="2443651" y="0"/>
                </a:lnTo>
                <a:lnTo>
                  <a:pt x="2443651" y="1897161"/>
                </a:lnTo>
                <a:lnTo>
                  <a:pt x="0" y="189716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a:extLst>
              <a:ext uri="{FF2B5EF4-FFF2-40B4-BE49-F238E27FC236}">
                <a16:creationId xmlns:a16="http://schemas.microsoft.com/office/drawing/2014/main" id="{C74BFE85-5CD5-C2B3-06AC-A754BD45334E}"/>
              </a:ext>
            </a:extLst>
          </p:cNvPr>
          <p:cNvSpPr txBox="1"/>
          <p:nvPr/>
        </p:nvSpPr>
        <p:spPr>
          <a:xfrm>
            <a:off x="2545597" y="789614"/>
            <a:ext cx="7749369" cy="2769989"/>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Resultaten</a:t>
            </a:r>
            <a:r>
              <a:rPr kumimoji="0" lang="en-US" sz="1800" b="1"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&amp; credentials </a:t>
            </a:r>
            <a:r>
              <a:rPr kumimoji="0" lang="nl" sz="1800" b="0" i="0" u="none" strike="noStrike" kern="1200" cap="none" spc="0" normalizeH="0" baseline="0" noProof="0" dirty="0">
                <a:ln>
                  <a:noFill/>
                </a:ln>
                <a:solidFill>
                  <a:prstClr val="black"/>
                </a:solidFill>
                <a:effectLst/>
                <a:uLnTx/>
                <a:uFillTx/>
                <a:latin typeface="General Sans"/>
                <a:ea typeface="+mn-ea"/>
                <a:cs typeface="+mn-cs"/>
              </a:rPr>
              <a:t>Alle lerenden kunnen hun resultaten en bewijzen daarvan (credentials) zelfstandig bewaren en ontsluiten, ook na hun studie. </a:t>
            </a:r>
            <a:r>
              <a:rPr kumimoji="0" lang="nl-NL" sz="1800" b="0" i="0" u="none" strike="noStrike" kern="1200" cap="none" spc="0" normalizeH="0" baseline="0" noProof="0" dirty="0">
                <a:ln>
                  <a:noFill/>
                </a:ln>
                <a:solidFill>
                  <a:prstClr val="black"/>
                </a:solidFill>
                <a:effectLst/>
                <a:uLnTx/>
                <a:uFillTx/>
                <a:latin typeface="General Sans"/>
                <a:ea typeface="+mn-ea"/>
                <a:cs typeface="+mn-cs"/>
              </a:rPr>
              <a:t>Lerenden kunnen daarbij kleine afgebakende eenheden onderwijs volgen, waarvan de waarde (h)erkend wordt. </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Gezamenlijk doorbouwen aan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microcredentials</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mbo, hbo en wo</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Coaching en advies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microcredentials</a:t>
            </a:r>
            <a:endParaRPr lang="nl-NL" dirty="0">
              <a:solidFill>
                <a:srgbClr val="000000"/>
              </a:solidFill>
              <a:latin typeface="General Sans" pitchFamily="2" charset="77"/>
              <a:ea typeface="General Sans 2"/>
              <a:cs typeface="General Sans 2"/>
              <a:sym typeface="General Sans 2"/>
            </a:endParaRP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lang="nl-NL" dirty="0">
                <a:solidFill>
                  <a:srgbClr val="000000"/>
                </a:solidFill>
                <a:latin typeface="General Sans" pitchFamily="2" charset="77"/>
                <a:ea typeface="General Sans 2"/>
                <a:cs typeface="General Sans 2"/>
                <a:sym typeface="General Sans 2"/>
              </a:rPr>
              <a:t>Inzet a</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doptieteam</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Edubadges</a:t>
            </a:r>
            <a:endPar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endParaRP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Eduwallet.nl</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proeftuin en wiki </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Eduwallet</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meedenksessies</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Eduwallet</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 pilots met eigen </a:t>
            </a:r>
            <a:r>
              <a:rPr kumimoji="0" lang="nl-NL" sz="1800" b="0" i="0" u="none" strike="noStrike" kern="1200" cap="none" spc="0" normalizeH="0" baseline="0" noProof="0" dirty="0" err="1">
                <a:ln>
                  <a:noFill/>
                </a:ln>
                <a:solidFill>
                  <a:srgbClr val="000000"/>
                </a:solidFill>
                <a:effectLst/>
                <a:uLnTx/>
                <a:uFillTx/>
                <a:latin typeface="General Sans" pitchFamily="2" charset="77"/>
                <a:ea typeface="General Sans 2"/>
                <a:cs typeface="General Sans 2"/>
                <a:sym typeface="General Sans 2"/>
              </a:rPr>
              <a:t>use</a:t>
            </a: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-cases</a:t>
            </a:r>
          </a:p>
        </p:txBody>
      </p:sp>
      <p:sp>
        <p:nvSpPr>
          <p:cNvPr id="10" name="TextBox 6">
            <a:extLst>
              <a:ext uri="{FF2B5EF4-FFF2-40B4-BE49-F238E27FC236}">
                <a16:creationId xmlns:a16="http://schemas.microsoft.com/office/drawing/2014/main" id="{FC79EB47-28EA-8F9E-A901-86B97AEDD204}"/>
              </a:ext>
            </a:extLst>
          </p:cNvPr>
          <p:cNvSpPr txBox="1"/>
          <p:nvPr/>
        </p:nvSpPr>
        <p:spPr>
          <a:xfrm>
            <a:off x="2545597" y="3967308"/>
            <a:ext cx="7742010" cy="2215991"/>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eneral Sans Semibold" pitchFamily="2" charset="77"/>
                <a:ea typeface="General Sans 2"/>
                <a:cs typeface="General Sans 2"/>
                <a:sym typeface="General Sans 2"/>
              </a:rPr>
              <a:t>Sectoropgave</a:t>
            </a:r>
            <a:r>
              <a:rPr kumimoji="0" lang="en-US" sz="1800" b="1" i="0" u="none" strike="noStrike" kern="1200" cap="none" spc="0" normalizeH="0" baseline="0" noProof="0" dirty="0">
                <a:ln>
                  <a:noFill/>
                </a:ln>
                <a:solidFill>
                  <a:srgbClr val="000000"/>
                </a:solidFill>
                <a:effectLst/>
                <a:uLnTx/>
                <a:uFillTx/>
                <a:latin typeface="General Sans Semibold" pitchFamily="2" charset="77"/>
                <a:ea typeface="General Sans 2"/>
                <a:cs typeface="General Sans 2"/>
                <a:sym typeface="General Sans 2"/>
              </a:rPr>
              <a:t> </a:t>
            </a:r>
            <a:r>
              <a:rPr kumimoji="0" lang="nl-NL" sz="1800" b="0" i="0" u="none" strike="noStrike" kern="1200" cap="none" spc="0" normalizeH="0" baseline="0" noProof="0" dirty="0">
                <a:ln>
                  <a:noFill/>
                </a:ln>
                <a:solidFill>
                  <a:prstClr val="black"/>
                </a:solidFill>
                <a:effectLst/>
                <a:uLnTx/>
                <a:uFillTx/>
                <a:latin typeface="General Sans"/>
                <a:ea typeface="+mn-ea"/>
                <a:cs typeface="+mn-cs"/>
              </a:rPr>
              <a:t>Met alle mbo-scholen, hogescholen en universiteiten werken we hiervoor aan één onderwijsruimte, waarin we op een slimme manier een verscheidenheid aan leerroutes mogelijk maken. Daardoor krijgen lerenden meer regie over hun eigen leer- en ontwikkelroute en komen ze geen (administratieve) drempels tegen. </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Gereedheidsscan</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Community Leren zonder drempels en Community spotlight</a:t>
            </a:r>
          </a:p>
          <a:p>
            <a:pPr marL="285750" marR="0" lvl="0" indent="-285750" algn="l" defTabSz="609630" rtl="0" eaLnBrk="1" fontAlgn="auto" latinLnBrk="0" hangingPunct="1">
              <a:lnSpc>
                <a:spcPct val="100000"/>
              </a:lnSpc>
              <a:spcBef>
                <a:spcPts val="0"/>
              </a:spcBef>
              <a:spcAft>
                <a:spcPts val="0"/>
              </a:spcAft>
              <a:buClrTx/>
              <a:buSzTx/>
              <a:buFont typeface="Wingdings" pitchFamily="2" charset="2"/>
              <a:buChar char="à"/>
              <a:tabLst/>
              <a:defRPr/>
            </a:pPr>
            <a:r>
              <a:rPr kumimoji="0" lang="nl-NL" sz="1800" b="0" i="0" u="none" strike="noStrike" kern="1200" cap="none" spc="0" normalizeH="0" baseline="0" noProof="0" dirty="0">
                <a:ln>
                  <a:noFill/>
                </a:ln>
                <a:solidFill>
                  <a:srgbClr val="000000"/>
                </a:solidFill>
                <a:effectLst/>
                <a:uLnTx/>
                <a:uFillTx/>
                <a:latin typeface="General Sans" pitchFamily="2" charset="77"/>
                <a:ea typeface="General Sans 2"/>
                <a:cs typeface="General Sans 2"/>
                <a:sym typeface="General Sans 2"/>
              </a:rPr>
              <a:t>SIG onderwijslogistiek hbo/wo </a:t>
            </a:r>
          </a:p>
        </p:txBody>
      </p:sp>
      <p:sp>
        <p:nvSpPr>
          <p:cNvPr id="14" name="Freeform 17">
            <a:extLst>
              <a:ext uri="{FF2B5EF4-FFF2-40B4-BE49-F238E27FC236}">
                <a16:creationId xmlns:a16="http://schemas.microsoft.com/office/drawing/2014/main" id="{92BD87A0-8AA8-C288-598A-BE94E470A19F}"/>
              </a:ext>
            </a:extLst>
          </p:cNvPr>
          <p:cNvSpPr/>
          <p:nvPr/>
        </p:nvSpPr>
        <p:spPr>
          <a:xfrm rot="16200000">
            <a:off x="10020315" y="-132"/>
            <a:ext cx="2443650" cy="1897161"/>
          </a:xfrm>
          <a:custGeom>
            <a:avLst/>
            <a:gdLst/>
            <a:ahLst/>
            <a:cxnLst/>
            <a:rect l="l" t="t" r="r" b="b"/>
            <a:pathLst>
              <a:path w="2443650" h="1897161">
                <a:moveTo>
                  <a:pt x="0" y="0"/>
                </a:moveTo>
                <a:lnTo>
                  <a:pt x="2443651" y="0"/>
                </a:lnTo>
                <a:lnTo>
                  <a:pt x="2443651" y="1897161"/>
                </a:lnTo>
                <a:lnTo>
                  <a:pt x="0" y="189716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3">
            <a:extLst>
              <a:ext uri="{FF2B5EF4-FFF2-40B4-BE49-F238E27FC236}">
                <a16:creationId xmlns:a16="http://schemas.microsoft.com/office/drawing/2014/main" id="{AE5C1E68-8C98-5757-27E3-F434402A59FD}"/>
              </a:ext>
            </a:extLst>
          </p:cNvPr>
          <p:cNvSpPr/>
          <p:nvPr/>
        </p:nvSpPr>
        <p:spPr>
          <a:xfrm>
            <a:off x="945137" y="704592"/>
            <a:ext cx="990169" cy="1220030"/>
          </a:xfrm>
          <a:custGeom>
            <a:avLst/>
            <a:gdLst/>
            <a:ahLst/>
            <a:cxnLst/>
            <a:rect l="l" t="t" r="r" b="b"/>
            <a:pathLst>
              <a:path w="1485254" h="1830045">
                <a:moveTo>
                  <a:pt x="0" y="0"/>
                </a:moveTo>
                <a:lnTo>
                  <a:pt x="1485254" y="0"/>
                </a:lnTo>
                <a:lnTo>
                  <a:pt x="1485254" y="1830045"/>
                </a:lnTo>
                <a:lnTo>
                  <a:pt x="0" y="1830045"/>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pic>
        <p:nvPicPr>
          <p:cNvPr id="7" name="Graphic 6">
            <a:extLst>
              <a:ext uri="{FF2B5EF4-FFF2-40B4-BE49-F238E27FC236}">
                <a16:creationId xmlns:a16="http://schemas.microsoft.com/office/drawing/2014/main" id="{29567BB3-AD3C-5825-495B-8C1F41B096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4580" y="3911806"/>
            <a:ext cx="1387676" cy="1387676"/>
          </a:xfrm>
          <a:prstGeom prst="rect">
            <a:avLst/>
          </a:prstGeom>
        </p:spPr>
      </p:pic>
    </p:spTree>
    <p:extLst>
      <p:ext uri="{BB962C8B-B14F-4D97-AF65-F5344CB8AC3E}">
        <p14:creationId xmlns:p14="http://schemas.microsoft.com/office/powerpoint/2010/main" val="2868607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AF81"/>
        </a:solidFill>
        <a:effectLst/>
      </p:bgPr>
    </p:bg>
    <p:spTree>
      <p:nvGrpSpPr>
        <p:cNvPr id="1" name="">
          <a:extLst>
            <a:ext uri="{FF2B5EF4-FFF2-40B4-BE49-F238E27FC236}">
              <a16:creationId xmlns:a16="http://schemas.microsoft.com/office/drawing/2014/main" id="{4145058C-B6E5-AC21-1D4F-925D99172F5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DC8815A-50EA-084B-7C5F-2AF20955274A}"/>
              </a:ext>
            </a:extLst>
          </p:cNvPr>
          <p:cNvSpPr txBox="1"/>
          <p:nvPr/>
        </p:nvSpPr>
        <p:spPr>
          <a:xfrm>
            <a:off x="685800" y="806450"/>
            <a:ext cx="11079014" cy="1638077"/>
          </a:xfrm>
          <a:prstGeom prst="rect">
            <a:avLst/>
          </a:prstGeom>
        </p:spPr>
        <p:txBody>
          <a:bodyPr lIns="0" tIns="0" rIns="0" bIns="0" rtlCol="0" anchor="t">
            <a:spAutoFit/>
          </a:bodyPr>
          <a:lstStyle/>
          <a:p>
            <a:pPr defTabSz="609630">
              <a:lnSpc>
                <a:spcPts val="12652"/>
              </a:lnSpc>
            </a:pPr>
            <a:r>
              <a:rPr lang="en-US" sz="12650" dirty="0" err="1">
                <a:solidFill>
                  <a:srgbClr val="FFFFFF"/>
                </a:solidFill>
                <a:latin typeface="General Sans Semibold"/>
                <a:sym typeface="General Sans 1 Semi-Bold"/>
              </a:rPr>
              <a:t>Sectordoelen</a:t>
            </a:r>
            <a:endParaRPr lang="en-US" dirty="0">
              <a:solidFill>
                <a:srgbClr val="FFFFFF"/>
              </a:solidFill>
            </a:endParaRPr>
          </a:p>
        </p:txBody>
      </p:sp>
      <p:sp>
        <p:nvSpPr>
          <p:cNvPr id="3" name="TextBox 3">
            <a:extLst>
              <a:ext uri="{FF2B5EF4-FFF2-40B4-BE49-F238E27FC236}">
                <a16:creationId xmlns:a16="http://schemas.microsoft.com/office/drawing/2014/main" id="{E9E5A98F-45B6-63B9-BFF0-170EB051E649}"/>
              </a:ext>
            </a:extLst>
          </p:cNvPr>
          <p:cNvSpPr txBox="1"/>
          <p:nvPr/>
        </p:nvSpPr>
        <p:spPr>
          <a:xfrm>
            <a:off x="685800" y="2244728"/>
            <a:ext cx="9681966" cy="399597"/>
          </a:xfrm>
          <a:prstGeom prst="rect">
            <a:avLst/>
          </a:prstGeom>
        </p:spPr>
        <p:txBody>
          <a:bodyPr lIns="0" tIns="0" rIns="0" bIns="0" rtlCol="0" anchor="t">
            <a:spAutoFit/>
          </a:bodyPr>
          <a:lstStyle/>
          <a:p>
            <a:pPr algn="just" defTabSz="609630">
              <a:lnSpc>
                <a:spcPts val="3360"/>
              </a:lnSpc>
            </a:pPr>
            <a:r>
              <a:rPr lang="en-US" sz="2400" dirty="0">
                <a:solidFill>
                  <a:srgbClr val="FFFFFF"/>
                </a:solidFill>
                <a:latin typeface="Cooper Lt BT"/>
                <a:cs typeface="Cooper Light BT"/>
                <a:sym typeface="Cooper Lt BT Light"/>
              </a:rPr>
              <a:t>Leren </a:t>
            </a:r>
            <a:r>
              <a:rPr lang="en-US" sz="2400" dirty="0" err="1">
                <a:solidFill>
                  <a:srgbClr val="FFFFFF"/>
                </a:solidFill>
                <a:latin typeface="Cooper Lt BT"/>
                <a:cs typeface="Cooper Light BT"/>
                <a:sym typeface="Cooper Lt BT Light"/>
              </a:rPr>
              <a:t>zonder</a:t>
            </a:r>
            <a:r>
              <a:rPr lang="en-US" sz="2400" dirty="0">
                <a:solidFill>
                  <a:srgbClr val="FFFFFF"/>
                </a:solidFill>
                <a:latin typeface="Cooper Lt BT"/>
                <a:cs typeface="Cooper Light BT"/>
                <a:sym typeface="Cooper Lt BT Light"/>
              </a:rPr>
              <a:t> </a:t>
            </a:r>
            <a:r>
              <a:rPr lang="en-US" sz="2400" dirty="0" err="1">
                <a:solidFill>
                  <a:srgbClr val="FFFFFF"/>
                </a:solidFill>
                <a:latin typeface="Cooper Lt BT"/>
                <a:cs typeface="Cooper Light BT"/>
                <a:sym typeface="Cooper Lt BT Light"/>
              </a:rPr>
              <a:t>drempels</a:t>
            </a:r>
            <a:endParaRPr lang="en-US" sz="2400" dirty="0">
              <a:solidFill>
                <a:srgbClr val="FFFFFF"/>
              </a:solidFill>
              <a:latin typeface="Cooper Lt BT"/>
              <a:ea typeface="Cooper Light BT"/>
              <a:cs typeface="Cooper Light BT"/>
            </a:endParaRPr>
          </a:p>
        </p:txBody>
      </p:sp>
    </p:spTree>
    <p:extLst>
      <p:ext uri="{BB962C8B-B14F-4D97-AF65-F5344CB8AC3E}">
        <p14:creationId xmlns:p14="http://schemas.microsoft.com/office/powerpoint/2010/main" val="1612764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772453" y="6353651"/>
            <a:ext cx="1733747" cy="319375"/>
          </a:xfrm>
          <a:custGeom>
            <a:avLst/>
            <a:gdLst/>
            <a:ahLst/>
            <a:cxnLst/>
            <a:rect l="l" t="t" r="r" b="b"/>
            <a:pathLst>
              <a:path w="2600620" h="479062">
                <a:moveTo>
                  <a:pt x="0" y="0"/>
                </a:moveTo>
                <a:lnTo>
                  <a:pt x="2600620" y="0"/>
                </a:lnTo>
                <a:lnTo>
                  <a:pt x="2600620" y="479061"/>
                </a:lnTo>
                <a:lnTo>
                  <a:pt x="0" y="479061"/>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3" name="Freeform 3"/>
          <p:cNvSpPr/>
          <p:nvPr/>
        </p:nvSpPr>
        <p:spPr>
          <a:xfrm>
            <a:off x="685800" y="5205044"/>
            <a:ext cx="3467493" cy="1148607"/>
          </a:xfrm>
          <a:custGeom>
            <a:avLst/>
            <a:gdLst/>
            <a:ahLst/>
            <a:cxnLst/>
            <a:rect l="l" t="t" r="r" b="b"/>
            <a:pathLst>
              <a:path w="5201240" h="1722911">
                <a:moveTo>
                  <a:pt x="0" y="0"/>
                </a:moveTo>
                <a:lnTo>
                  <a:pt x="5201240" y="0"/>
                </a:lnTo>
                <a:lnTo>
                  <a:pt x="5201240" y="1722911"/>
                </a:lnTo>
                <a:lnTo>
                  <a:pt x="0" y="172291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Freeform 4"/>
          <p:cNvSpPr/>
          <p:nvPr/>
        </p:nvSpPr>
        <p:spPr>
          <a:xfrm>
            <a:off x="685800" y="1344023"/>
            <a:ext cx="2084977" cy="2084977"/>
          </a:xfrm>
          <a:custGeom>
            <a:avLst/>
            <a:gdLst/>
            <a:ahLst/>
            <a:cxnLst/>
            <a:rect l="l" t="t" r="r" b="b"/>
            <a:pathLst>
              <a:path w="3127466" h="3127466">
                <a:moveTo>
                  <a:pt x="0" y="0"/>
                </a:moveTo>
                <a:lnTo>
                  <a:pt x="3127466" y="0"/>
                </a:lnTo>
                <a:lnTo>
                  <a:pt x="3127466" y="3127466"/>
                </a:lnTo>
                <a:lnTo>
                  <a:pt x="0" y="3127466"/>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Freeform 5"/>
          <p:cNvSpPr/>
          <p:nvPr/>
        </p:nvSpPr>
        <p:spPr>
          <a:xfrm>
            <a:off x="4544767" y="5205044"/>
            <a:ext cx="3631959" cy="1148607"/>
          </a:xfrm>
          <a:custGeom>
            <a:avLst/>
            <a:gdLst/>
            <a:ahLst/>
            <a:cxnLst/>
            <a:rect l="l" t="t" r="r" b="b"/>
            <a:pathLst>
              <a:path w="5447939" h="1722911">
                <a:moveTo>
                  <a:pt x="0" y="0"/>
                </a:moveTo>
                <a:lnTo>
                  <a:pt x="5447940" y="0"/>
                </a:lnTo>
                <a:lnTo>
                  <a:pt x="5447940" y="1722911"/>
                </a:lnTo>
                <a:lnTo>
                  <a:pt x="0" y="172291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p:cNvSpPr/>
          <p:nvPr/>
        </p:nvSpPr>
        <p:spPr>
          <a:xfrm>
            <a:off x="4544766" y="1344023"/>
            <a:ext cx="2084977" cy="2084977"/>
          </a:xfrm>
          <a:custGeom>
            <a:avLst/>
            <a:gdLst/>
            <a:ahLst/>
            <a:cxnLst/>
            <a:rect l="l" t="t" r="r" b="b"/>
            <a:pathLst>
              <a:path w="3127466" h="3127466">
                <a:moveTo>
                  <a:pt x="0" y="0"/>
                </a:moveTo>
                <a:lnTo>
                  <a:pt x="3127467" y="0"/>
                </a:lnTo>
                <a:lnTo>
                  <a:pt x="3127467" y="3127466"/>
                </a:lnTo>
                <a:lnTo>
                  <a:pt x="0" y="3127466"/>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Freeform 7"/>
          <p:cNvSpPr/>
          <p:nvPr/>
        </p:nvSpPr>
        <p:spPr>
          <a:xfrm>
            <a:off x="8405960" y="5205044"/>
            <a:ext cx="3390722" cy="1148607"/>
          </a:xfrm>
          <a:custGeom>
            <a:avLst/>
            <a:gdLst/>
            <a:ahLst/>
            <a:cxnLst/>
            <a:rect l="l" t="t" r="r" b="b"/>
            <a:pathLst>
              <a:path w="5086083" h="1722911">
                <a:moveTo>
                  <a:pt x="0" y="0"/>
                </a:moveTo>
                <a:lnTo>
                  <a:pt x="5086084" y="0"/>
                </a:lnTo>
                <a:lnTo>
                  <a:pt x="5086084" y="1722911"/>
                </a:lnTo>
                <a:lnTo>
                  <a:pt x="0" y="1722911"/>
                </a:lnTo>
                <a:lnTo>
                  <a:pt x="0" y="0"/>
                </a:lnTo>
                <a:close/>
              </a:path>
            </a:pathLst>
          </a:custGeom>
          <a:blipFill>
            <a:blip r:embed="rId7"/>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9"/>
          <p:cNvSpPr txBox="1"/>
          <p:nvPr/>
        </p:nvSpPr>
        <p:spPr>
          <a:xfrm>
            <a:off x="685800" y="3695700"/>
            <a:ext cx="3467493" cy="13220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7" dirty="0">
                <a:solidFill>
                  <a:srgbClr val="000000"/>
                </a:solidFill>
                <a:latin typeface="General Sans"/>
                <a:ea typeface="General Sans"/>
                <a:cs typeface="General Sans"/>
                <a:sym typeface="General Sans"/>
              </a:rPr>
              <a:t>90% van de </a:t>
            </a:r>
            <a:r>
              <a:rPr lang="en-US" sz="1467" dirty="0" err="1">
                <a:solidFill>
                  <a:srgbClr val="000000"/>
                </a:solidFill>
                <a:latin typeface="General Sans"/>
                <a:ea typeface="General Sans"/>
                <a:cs typeface="General Sans"/>
                <a:sym typeface="General Sans"/>
              </a:rPr>
              <a:t>onderwijsinstellingen</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heeft</a:t>
            </a:r>
            <a:r>
              <a:rPr lang="en-US" sz="1467" dirty="0">
                <a:solidFill>
                  <a:srgbClr val="000000"/>
                </a:solidFill>
                <a:latin typeface="General Sans"/>
                <a:ea typeface="General Sans"/>
                <a:cs typeface="General Sans"/>
                <a:sym typeface="General Sans"/>
              </a:rPr>
              <a:t> de </a:t>
            </a:r>
            <a:r>
              <a:rPr lang="en-US" sz="1467" dirty="0" err="1">
                <a:solidFill>
                  <a:srgbClr val="000000"/>
                </a:solidFill>
                <a:latin typeface="General Sans"/>
                <a:ea typeface="General Sans"/>
                <a:cs typeface="General Sans"/>
                <a:sym typeface="General Sans"/>
              </a:rPr>
              <a:t>onderwijs</a:t>
            </a:r>
            <a:r>
              <a:rPr lang="en-US" sz="1467" dirty="0">
                <a:solidFill>
                  <a:srgbClr val="000000"/>
                </a:solidFill>
                <a:latin typeface="General Sans"/>
                <a:ea typeface="General Sans"/>
                <a:cs typeface="General Sans"/>
                <a:sym typeface="General Sans"/>
              </a:rPr>
              <a:t>-id </a:t>
            </a:r>
            <a:r>
              <a:rPr lang="en-US" sz="1467" dirty="0" err="1">
                <a:solidFill>
                  <a:srgbClr val="000000"/>
                </a:solidFill>
                <a:latin typeface="General Sans"/>
                <a:ea typeface="General Sans"/>
                <a:cs typeface="General Sans"/>
                <a:sym typeface="General Sans"/>
              </a:rPr>
              <a:t>voorziening</a:t>
            </a:r>
            <a:r>
              <a:rPr lang="en-US" sz="1467" dirty="0">
                <a:solidFill>
                  <a:srgbClr val="000000"/>
                </a:solidFill>
                <a:latin typeface="General Sans"/>
                <a:ea typeface="General Sans"/>
                <a:cs typeface="General Sans"/>
                <a:sym typeface="General Sans"/>
              </a:rPr>
              <a:t> (die </a:t>
            </a:r>
            <a:r>
              <a:rPr lang="en-US" sz="1467" dirty="0" err="1">
                <a:solidFill>
                  <a:srgbClr val="000000"/>
                </a:solidFill>
                <a:latin typeface="General Sans"/>
                <a:ea typeface="General Sans"/>
                <a:cs typeface="General Sans"/>
                <a:sym typeface="General Sans"/>
              </a:rPr>
              <a:t>gedurende</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hun</a:t>
            </a:r>
            <a:r>
              <a:rPr lang="en-US" sz="1467" dirty="0">
                <a:solidFill>
                  <a:srgbClr val="000000"/>
                </a:solidFill>
                <a:latin typeface="General Sans"/>
                <a:ea typeface="General Sans"/>
                <a:cs typeface="General Sans"/>
                <a:sym typeface="General Sans"/>
              </a:rPr>
              <a:t> hele </a:t>
            </a:r>
            <a:r>
              <a:rPr lang="en-US" sz="1467" dirty="0" err="1">
                <a:solidFill>
                  <a:srgbClr val="000000"/>
                </a:solidFill>
                <a:latin typeface="General Sans"/>
                <a:ea typeface="General Sans"/>
                <a:cs typeface="General Sans"/>
                <a:sym typeface="General Sans"/>
              </a:rPr>
              <a:t>leven</a:t>
            </a:r>
            <a:r>
              <a:rPr lang="en-US" sz="1467" dirty="0">
                <a:solidFill>
                  <a:srgbClr val="000000"/>
                </a:solidFill>
                <a:latin typeface="General Sans"/>
                <a:ea typeface="General Sans"/>
                <a:cs typeface="General Sans"/>
                <a:sym typeface="General Sans"/>
              </a:rPr>
              <a:t>, in het </a:t>
            </a:r>
            <a:r>
              <a:rPr lang="en-US" sz="1467" dirty="0" err="1">
                <a:solidFill>
                  <a:srgbClr val="000000"/>
                </a:solidFill>
                <a:latin typeface="General Sans"/>
                <a:ea typeface="General Sans"/>
                <a:cs typeface="General Sans"/>
                <a:sym typeface="General Sans"/>
              </a:rPr>
              <a:t>gehele</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vervolgonderwijs</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gebruikt</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kan</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worden</a:t>
            </a:r>
            <a:r>
              <a:rPr lang="en-US" sz="1467" dirty="0">
                <a:solidFill>
                  <a:srgbClr val="000000"/>
                </a:solidFill>
                <a:latin typeface="General Sans"/>
                <a:ea typeface="General Sans"/>
                <a:cs typeface="General Sans"/>
                <a:sym typeface="General Sans"/>
              </a:rPr>
              <a:t>) </a:t>
            </a:r>
            <a:r>
              <a:rPr lang="en-US" sz="1467" dirty="0" err="1">
                <a:solidFill>
                  <a:srgbClr val="000000"/>
                </a:solidFill>
                <a:latin typeface="General Sans"/>
                <a:ea typeface="General Sans"/>
                <a:cs typeface="General Sans"/>
                <a:sym typeface="General Sans"/>
              </a:rPr>
              <a:t>voor</a:t>
            </a:r>
            <a:r>
              <a:rPr lang="en-US" sz="1467" dirty="0">
                <a:solidFill>
                  <a:srgbClr val="000000"/>
                </a:solidFill>
                <a:latin typeface="General Sans"/>
                <a:ea typeface="General Sans"/>
                <a:cs typeface="General Sans"/>
                <a:sym typeface="General Sans"/>
              </a:rPr>
              <a:t> lerenden </a:t>
            </a:r>
            <a:r>
              <a:rPr lang="en-US" sz="1467" dirty="0" err="1">
                <a:solidFill>
                  <a:srgbClr val="000000"/>
                </a:solidFill>
                <a:latin typeface="General Sans"/>
                <a:ea typeface="General Sans"/>
                <a:cs typeface="General Sans"/>
                <a:sym typeface="General Sans"/>
              </a:rPr>
              <a:t>geadopteerd</a:t>
            </a:r>
            <a:r>
              <a:rPr lang="en-US" sz="1467" dirty="0">
                <a:solidFill>
                  <a:srgbClr val="000000"/>
                </a:solidFill>
                <a:latin typeface="General Sans"/>
                <a:ea typeface="General Sans"/>
                <a:cs typeface="General Sans"/>
                <a:sym typeface="General Sans"/>
              </a:rPr>
              <a:t>.</a:t>
            </a:r>
          </a:p>
        </p:txBody>
      </p:sp>
      <p:sp>
        <p:nvSpPr>
          <p:cNvPr id="10" name="TextBox 10"/>
          <p:cNvSpPr txBox="1"/>
          <p:nvPr/>
        </p:nvSpPr>
        <p:spPr>
          <a:xfrm>
            <a:off x="8405960" y="3695700"/>
            <a:ext cx="3467493" cy="52154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6">
                <a:solidFill>
                  <a:srgbClr val="000000"/>
                </a:solidFill>
                <a:latin typeface="General Sans"/>
                <a:ea typeface="General Sans"/>
                <a:cs typeface="General Sans"/>
                <a:sym typeface="General Sans"/>
              </a:rPr>
              <a:t>Sectorbrede afspraken over vastleggen</a:t>
            </a:r>
          </a:p>
          <a:p>
            <a:pPr algn="l">
              <a:lnSpc>
                <a:spcPts val="2053"/>
              </a:lnSpc>
              <a:spcBef>
                <a:spcPct val="0"/>
              </a:spcBef>
            </a:pPr>
            <a:r>
              <a:rPr lang="en-US" sz="1466">
                <a:solidFill>
                  <a:srgbClr val="000000"/>
                </a:solidFill>
                <a:latin typeface="General Sans"/>
                <a:ea typeface="General Sans"/>
                <a:cs typeface="General Sans"/>
                <a:sym typeface="General Sans"/>
              </a:rPr>
              <a:t>curriculuminformatie gemaakt.</a:t>
            </a:r>
          </a:p>
        </p:txBody>
      </p:sp>
      <p:sp>
        <p:nvSpPr>
          <p:cNvPr id="11" name="TextBox 11"/>
          <p:cNvSpPr txBox="1"/>
          <p:nvPr/>
        </p:nvSpPr>
        <p:spPr>
          <a:xfrm>
            <a:off x="4544766" y="3695700"/>
            <a:ext cx="3467493" cy="78189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6">
                <a:solidFill>
                  <a:srgbClr val="000000"/>
                </a:solidFill>
                <a:latin typeface="General Sans"/>
                <a:ea typeface="General Sans"/>
                <a:cs typeface="General Sans"/>
                <a:sym typeface="General Sans"/>
              </a:rPr>
              <a:t>60% van instellingen heeft de voorziening voor het ontsluiten van onderwijsaanbod geadopteerd </a:t>
            </a:r>
          </a:p>
        </p:txBody>
      </p:sp>
      <p:sp>
        <p:nvSpPr>
          <p:cNvPr id="12" name="Freeform 12"/>
          <p:cNvSpPr/>
          <p:nvPr/>
        </p:nvSpPr>
        <p:spPr>
          <a:xfrm>
            <a:off x="8405960" y="1344023"/>
            <a:ext cx="2084977" cy="2084977"/>
          </a:xfrm>
          <a:custGeom>
            <a:avLst/>
            <a:gdLst/>
            <a:ahLst/>
            <a:cxnLst/>
            <a:rect l="l" t="t" r="r" b="b"/>
            <a:pathLst>
              <a:path w="3127466" h="3127466">
                <a:moveTo>
                  <a:pt x="0" y="0"/>
                </a:moveTo>
                <a:lnTo>
                  <a:pt x="3127467" y="0"/>
                </a:lnTo>
                <a:lnTo>
                  <a:pt x="3127467" y="3127466"/>
                </a:lnTo>
                <a:lnTo>
                  <a:pt x="0" y="3127466"/>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3" name="TextBox 3">
            <a:extLst>
              <a:ext uri="{FF2B5EF4-FFF2-40B4-BE49-F238E27FC236}">
                <a16:creationId xmlns:a16="http://schemas.microsoft.com/office/drawing/2014/main" id="{FF5B2DE2-97A3-AB94-6305-933D642968ED}"/>
              </a:ext>
            </a:extLst>
          </p:cNvPr>
          <p:cNvSpPr txBox="1"/>
          <p:nvPr/>
        </p:nvSpPr>
        <p:spPr>
          <a:xfrm>
            <a:off x="685800" y="545716"/>
            <a:ext cx="9681966" cy="448008"/>
          </a:xfrm>
          <a:prstGeom prst="rect">
            <a:avLst/>
          </a:prstGeom>
        </p:spPr>
        <p:txBody>
          <a:bodyPr lIns="0" tIns="0" rIns="0" bIns="0" rtlCol="0" anchor="t">
            <a:spAutoFit/>
          </a:bodyPr>
          <a:lstStyle/>
          <a:p>
            <a:pPr algn="just" defTabSz="609630">
              <a:lnSpc>
                <a:spcPts val="3360"/>
              </a:lnSpc>
            </a:pPr>
            <a:r>
              <a:rPr lang="en-US" sz="4000" dirty="0">
                <a:latin typeface="Cooper Lt BT"/>
                <a:cs typeface="Cooper Light BT"/>
                <a:sym typeface="Cooper Lt BT Light"/>
              </a:rPr>
              <a:t>Leren </a:t>
            </a:r>
            <a:r>
              <a:rPr lang="en-US" sz="4000" dirty="0" err="1">
                <a:latin typeface="Cooper Lt BT"/>
                <a:cs typeface="Cooper Light BT"/>
                <a:sym typeface="Cooper Lt BT Light"/>
              </a:rPr>
              <a:t>zonder</a:t>
            </a:r>
            <a:r>
              <a:rPr lang="en-US" sz="4000" dirty="0">
                <a:latin typeface="Cooper Lt BT"/>
                <a:cs typeface="Cooper Light BT"/>
                <a:sym typeface="Cooper Lt BT Light"/>
              </a:rPr>
              <a:t> </a:t>
            </a:r>
            <a:r>
              <a:rPr lang="en-US" sz="4000" dirty="0" err="1">
                <a:latin typeface="Cooper Lt BT"/>
                <a:cs typeface="Cooper Light BT"/>
                <a:sym typeface="Cooper Lt BT Light"/>
              </a:rPr>
              <a:t>drempels</a:t>
            </a:r>
            <a:endParaRPr lang="en-US" sz="4000" dirty="0">
              <a:latin typeface="Cooper Lt BT"/>
              <a:ea typeface="Cooper Light BT"/>
              <a:cs typeface="Cooper Light BT"/>
            </a:endParaRPr>
          </a:p>
        </p:txBody>
      </p:sp>
    </p:spTree>
    <p:extLst>
      <p:ext uri="{BB962C8B-B14F-4D97-AF65-F5344CB8AC3E}">
        <p14:creationId xmlns:p14="http://schemas.microsoft.com/office/powerpoint/2010/main" val="2043274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772453" y="6353651"/>
            <a:ext cx="1733747" cy="319375"/>
          </a:xfrm>
          <a:custGeom>
            <a:avLst/>
            <a:gdLst/>
            <a:ahLst/>
            <a:cxnLst/>
            <a:rect l="l" t="t" r="r" b="b"/>
            <a:pathLst>
              <a:path w="2600620" h="479062">
                <a:moveTo>
                  <a:pt x="0" y="0"/>
                </a:moveTo>
                <a:lnTo>
                  <a:pt x="2600620" y="0"/>
                </a:lnTo>
                <a:lnTo>
                  <a:pt x="2600620" y="479061"/>
                </a:lnTo>
                <a:lnTo>
                  <a:pt x="0" y="479061"/>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3" name="Freeform 3"/>
          <p:cNvSpPr/>
          <p:nvPr/>
        </p:nvSpPr>
        <p:spPr>
          <a:xfrm>
            <a:off x="685800" y="5205044"/>
            <a:ext cx="3720185" cy="1148607"/>
          </a:xfrm>
          <a:custGeom>
            <a:avLst/>
            <a:gdLst/>
            <a:ahLst/>
            <a:cxnLst/>
            <a:rect l="l" t="t" r="r" b="b"/>
            <a:pathLst>
              <a:path w="5580278" h="1722911">
                <a:moveTo>
                  <a:pt x="0" y="0"/>
                </a:moveTo>
                <a:lnTo>
                  <a:pt x="5580278" y="0"/>
                </a:lnTo>
                <a:lnTo>
                  <a:pt x="5580278" y="1722911"/>
                </a:lnTo>
                <a:lnTo>
                  <a:pt x="0" y="172291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Freeform 4"/>
          <p:cNvSpPr/>
          <p:nvPr/>
        </p:nvSpPr>
        <p:spPr>
          <a:xfrm>
            <a:off x="681789" y="1344023"/>
            <a:ext cx="2084977" cy="2084977"/>
          </a:xfrm>
          <a:custGeom>
            <a:avLst/>
            <a:gdLst/>
            <a:ahLst/>
            <a:cxnLst/>
            <a:rect l="l" t="t" r="r" b="b"/>
            <a:pathLst>
              <a:path w="3127466" h="3127466">
                <a:moveTo>
                  <a:pt x="0" y="0"/>
                </a:moveTo>
                <a:lnTo>
                  <a:pt x="3127466" y="0"/>
                </a:lnTo>
                <a:lnTo>
                  <a:pt x="3127466" y="3127466"/>
                </a:lnTo>
                <a:lnTo>
                  <a:pt x="0" y="3127466"/>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Freeform 5"/>
          <p:cNvSpPr/>
          <p:nvPr/>
        </p:nvSpPr>
        <p:spPr>
          <a:xfrm>
            <a:off x="4544767" y="5205044"/>
            <a:ext cx="3624983" cy="1187182"/>
          </a:xfrm>
          <a:custGeom>
            <a:avLst/>
            <a:gdLst/>
            <a:ahLst/>
            <a:cxnLst/>
            <a:rect l="l" t="t" r="r" b="b"/>
            <a:pathLst>
              <a:path w="5437475" h="1780773">
                <a:moveTo>
                  <a:pt x="0" y="0"/>
                </a:moveTo>
                <a:lnTo>
                  <a:pt x="5437475" y="0"/>
                </a:lnTo>
                <a:lnTo>
                  <a:pt x="5437475" y="1780773"/>
                </a:lnTo>
                <a:lnTo>
                  <a:pt x="0" y="1780773"/>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p:cNvSpPr/>
          <p:nvPr/>
        </p:nvSpPr>
        <p:spPr>
          <a:xfrm>
            <a:off x="4544766" y="1344023"/>
            <a:ext cx="2084977" cy="2084977"/>
          </a:xfrm>
          <a:custGeom>
            <a:avLst/>
            <a:gdLst/>
            <a:ahLst/>
            <a:cxnLst/>
            <a:rect l="l" t="t" r="r" b="b"/>
            <a:pathLst>
              <a:path w="3127466" h="3127466">
                <a:moveTo>
                  <a:pt x="0" y="0"/>
                </a:moveTo>
                <a:lnTo>
                  <a:pt x="3127467" y="0"/>
                </a:lnTo>
                <a:lnTo>
                  <a:pt x="3127467" y="3127466"/>
                </a:lnTo>
                <a:lnTo>
                  <a:pt x="0" y="3127466"/>
                </a:lnTo>
                <a:lnTo>
                  <a:pt x="0" y="0"/>
                </a:lnTo>
                <a:close/>
              </a:path>
            </a:pathLst>
          </a:custGeom>
          <a:blipFill>
            <a:blip r:embed="rId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9"/>
          <p:cNvSpPr txBox="1"/>
          <p:nvPr/>
        </p:nvSpPr>
        <p:spPr>
          <a:xfrm>
            <a:off x="685800" y="3695700"/>
            <a:ext cx="3467493" cy="78189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7">
                <a:solidFill>
                  <a:srgbClr val="000000"/>
                </a:solidFill>
                <a:latin typeface="General Sans"/>
                <a:ea typeface="General Sans"/>
                <a:cs typeface="General Sans"/>
                <a:sym typeface="General Sans"/>
              </a:rPr>
              <a:t>85% van onderwijsinstellingen heeft de</a:t>
            </a:r>
          </a:p>
          <a:p>
            <a:pPr algn="l">
              <a:lnSpc>
                <a:spcPts val="2053"/>
              </a:lnSpc>
              <a:spcBef>
                <a:spcPct val="0"/>
              </a:spcBef>
            </a:pPr>
            <a:r>
              <a:rPr lang="en-US" sz="1467">
                <a:solidFill>
                  <a:srgbClr val="000000"/>
                </a:solidFill>
                <a:latin typeface="General Sans"/>
                <a:ea typeface="General Sans"/>
                <a:cs typeface="General Sans"/>
                <a:sym typeface="General Sans"/>
              </a:rPr>
              <a:t>voorziening voor aanmelden, inschrijven en intekenen geadopteerd.</a:t>
            </a:r>
          </a:p>
        </p:txBody>
      </p:sp>
      <p:sp>
        <p:nvSpPr>
          <p:cNvPr id="11" name="TextBox 11"/>
          <p:cNvSpPr txBox="1"/>
          <p:nvPr/>
        </p:nvSpPr>
        <p:spPr>
          <a:xfrm>
            <a:off x="4544766" y="3695700"/>
            <a:ext cx="3467493" cy="78189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6">
                <a:solidFill>
                  <a:srgbClr val="000000"/>
                </a:solidFill>
                <a:latin typeface="General Sans"/>
                <a:ea typeface="General Sans"/>
                <a:cs typeface="General Sans"/>
                <a:sym typeface="General Sans"/>
              </a:rPr>
              <a:t>30% van onderwijsinstellingen heeft een wallet en bijbehorende voorzieningen geadopteerd.</a:t>
            </a:r>
          </a:p>
        </p:txBody>
      </p:sp>
      <p:sp>
        <p:nvSpPr>
          <p:cNvPr id="14" name="TextBox 14"/>
          <p:cNvSpPr txBox="1"/>
          <p:nvPr/>
        </p:nvSpPr>
        <p:spPr>
          <a:xfrm>
            <a:off x="11873453" y="-96441"/>
            <a:ext cx="318547" cy="6954441"/>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73"/>
              </a:lnSpc>
            </a:pPr>
            <a:endParaRPr sz="800"/>
          </a:p>
        </p:txBody>
      </p:sp>
      <p:sp>
        <p:nvSpPr>
          <p:cNvPr id="7" name="TextBox 3">
            <a:extLst>
              <a:ext uri="{FF2B5EF4-FFF2-40B4-BE49-F238E27FC236}">
                <a16:creationId xmlns:a16="http://schemas.microsoft.com/office/drawing/2014/main" id="{FBA4489B-8595-AE49-1C28-AC00311C6821}"/>
              </a:ext>
            </a:extLst>
          </p:cNvPr>
          <p:cNvSpPr txBox="1"/>
          <p:nvPr/>
        </p:nvSpPr>
        <p:spPr>
          <a:xfrm>
            <a:off x="685800" y="545716"/>
            <a:ext cx="9681966" cy="448008"/>
          </a:xfrm>
          <a:prstGeom prst="rect">
            <a:avLst/>
          </a:prstGeom>
        </p:spPr>
        <p:txBody>
          <a:bodyPr lIns="0" tIns="0" rIns="0" bIns="0" rtlCol="0" anchor="t">
            <a:spAutoFit/>
          </a:bodyPr>
          <a:lstStyle/>
          <a:p>
            <a:pPr algn="just" defTabSz="609630">
              <a:lnSpc>
                <a:spcPts val="3360"/>
              </a:lnSpc>
            </a:pPr>
            <a:r>
              <a:rPr lang="en-US" sz="4000" dirty="0">
                <a:latin typeface="Cooper Lt BT"/>
                <a:cs typeface="Cooper Light BT"/>
                <a:sym typeface="Cooper Lt BT Light"/>
              </a:rPr>
              <a:t>Leren </a:t>
            </a:r>
            <a:r>
              <a:rPr lang="en-US" sz="4000" dirty="0" err="1">
                <a:latin typeface="Cooper Lt BT"/>
                <a:cs typeface="Cooper Light BT"/>
                <a:sym typeface="Cooper Lt BT Light"/>
              </a:rPr>
              <a:t>zonder</a:t>
            </a:r>
            <a:r>
              <a:rPr lang="en-US" sz="4000" dirty="0">
                <a:latin typeface="Cooper Lt BT"/>
                <a:cs typeface="Cooper Light BT"/>
                <a:sym typeface="Cooper Lt BT Light"/>
              </a:rPr>
              <a:t> </a:t>
            </a:r>
            <a:r>
              <a:rPr lang="en-US" sz="4000" dirty="0" err="1">
                <a:latin typeface="Cooper Lt BT"/>
                <a:cs typeface="Cooper Light BT"/>
                <a:sym typeface="Cooper Lt BT Light"/>
              </a:rPr>
              <a:t>drempels</a:t>
            </a:r>
            <a:endParaRPr lang="en-US" sz="4000" dirty="0">
              <a:latin typeface="Cooper Lt BT"/>
              <a:ea typeface="Cooper Light BT"/>
              <a:cs typeface="Cooper Light BT"/>
            </a:endParaRPr>
          </a:p>
        </p:txBody>
      </p:sp>
    </p:spTree>
    <p:extLst>
      <p:ext uri="{BB962C8B-B14F-4D97-AF65-F5344CB8AC3E}">
        <p14:creationId xmlns:p14="http://schemas.microsoft.com/office/powerpoint/2010/main" val="3337509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33A7C65B-5E93-381C-0369-6219C11FE307}"/>
              </a:ext>
            </a:extLst>
          </p:cNvPr>
          <p:cNvSpPr/>
          <p:nvPr/>
        </p:nvSpPr>
        <p:spPr>
          <a:xfrm>
            <a:off x="4885908" y="1102723"/>
            <a:ext cx="2084977" cy="2084977"/>
          </a:xfrm>
          <a:custGeom>
            <a:avLst/>
            <a:gdLst/>
            <a:ahLst/>
            <a:cxnLst/>
            <a:rect l="l" t="t" r="r" b="b"/>
            <a:pathLst>
              <a:path w="3127466" h="3127466">
                <a:moveTo>
                  <a:pt x="0" y="0"/>
                </a:moveTo>
                <a:lnTo>
                  <a:pt x="3127466" y="0"/>
                </a:lnTo>
                <a:lnTo>
                  <a:pt x="3127466" y="3127466"/>
                </a:lnTo>
                <a:lnTo>
                  <a:pt x="0" y="3127466"/>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3" name="TextBox 10">
            <a:extLst>
              <a:ext uri="{FF2B5EF4-FFF2-40B4-BE49-F238E27FC236}">
                <a16:creationId xmlns:a16="http://schemas.microsoft.com/office/drawing/2014/main" id="{07024D41-4FBD-69EC-ADB3-74006E2C1483}"/>
              </a:ext>
            </a:extLst>
          </p:cNvPr>
          <p:cNvSpPr txBox="1"/>
          <p:nvPr/>
        </p:nvSpPr>
        <p:spPr>
          <a:xfrm>
            <a:off x="5130800" y="3692072"/>
            <a:ext cx="3467493" cy="105317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6" dirty="0" err="1">
                <a:solidFill>
                  <a:srgbClr val="000000"/>
                </a:solidFill>
                <a:latin typeface="General Sans"/>
                <a:ea typeface="General Sans"/>
                <a:cs typeface="General Sans"/>
                <a:sym typeface="General Sans"/>
              </a:rPr>
              <a:t>Onderwijsinstellingen</a:t>
            </a:r>
            <a:r>
              <a:rPr lang="en-US" sz="1466" dirty="0">
                <a:solidFill>
                  <a:srgbClr val="000000"/>
                </a:solidFill>
                <a:latin typeface="General Sans"/>
                <a:ea typeface="General Sans"/>
                <a:cs typeface="General Sans"/>
                <a:sym typeface="General Sans"/>
              </a:rPr>
              <a:t> </a:t>
            </a:r>
            <a:r>
              <a:rPr lang="en-US" sz="1466" dirty="0" err="1">
                <a:solidFill>
                  <a:srgbClr val="000000"/>
                </a:solidFill>
                <a:latin typeface="General Sans"/>
                <a:ea typeface="General Sans"/>
                <a:cs typeface="General Sans"/>
                <a:sym typeface="General Sans"/>
              </a:rPr>
              <a:t>werken</a:t>
            </a:r>
            <a:r>
              <a:rPr lang="en-US" sz="1466" dirty="0">
                <a:solidFill>
                  <a:srgbClr val="000000"/>
                </a:solidFill>
                <a:latin typeface="General Sans"/>
                <a:ea typeface="General Sans"/>
                <a:cs typeface="General Sans"/>
                <a:sym typeface="General Sans"/>
              </a:rPr>
              <a:t> mee </a:t>
            </a:r>
            <a:r>
              <a:rPr lang="en-US" sz="1466" dirty="0" err="1">
                <a:solidFill>
                  <a:srgbClr val="000000"/>
                </a:solidFill>
                <a:latin typeface="General Sans"/>
                <a:ea typeface="General Sans"/>
                <a:cs typeface="General Sans"/>
                <a:sym typeface="General Sans"/>
              </a:rPr>
              <a:t>aan</a:t>
            </a:r>
            <a:r>
              <a:rPr lang="en-US" sz="1466" dirty="0">
                <a:solidFill>
                  <a:srgbClr val="000000"/>
                </a:solidFill>
                <a:latin typeface="General Sans"/>
                <a:ea typeface="General Sans"/>
                <a:cs typeface="General Sans"/>
                <a:sym typeface="General Sans"/>
              </a:rPr>
              <a:t> het </a:t>
            </a:r>
            <a:r>
              <a:rPr lang="en-US" sz="1466" dirty="0" err="1">
                <a:solidFill>
                  <a:srgbClr val="000000"/>
                </a:solidFill>
                <a:latin typeface="General Sans"/>
                <a:ea typeface="General Sans"/>
                <a:cs typeface="General Sans"/>
                <a:sym typeface="General Sans"/>
              </a:rPr>
              <a:t>onderzoeken</a:t>
            </a:r>
            <a:r>
              <a:rPr lang="en-US" sz="1466" dirty="0">
                <a:solidFill>
                  <a:srgbClr val="000000"/>
                </a:solidFill>
                <a:latin typeface="General Sans"/>
                <a:ea typeface="General Sans"/>
                <a:cs typeface="General Sans"/>
                <a:sym typeface="General Sans"/>
              </a:rPr>
              <a:t> </a:t>
            </a:r>
            <a:r>
              <a:rPr lang="en-US" sz="1466" dirty="0" err="1">
                <a:solidFill>
                  <a:srgbClr val="000000"/>
                </a:solidFill>
                <a:latin typeface="General Sans"/>
                <a:ea typeface="General Sans"/>
                <a:cs typeface="General Sans"/>
                <a:sym typeface="General Sans"/>
              </a:rPr>
              <a:t>en</a:t>
            </a:r>
            <a:r>
              <a:rPr lang="en-US" sz="1466" dirty="0">
                <a:solidFill>
                  <a:srgbClr val="000000"/>
                </a:solidFill>
                <a:latin typeface="General Sans"/>
                <a:ea typeface="General Sans"/>
                <a:cs typeface="General Sans"/>
                <a:sym typeface="General Sans"/>
              </a:rPr>
              <a:t> -</a:t>
            </a:r>
            <a:r>
              <a:rPr lang="en-US" sz="1466" dirty="0" err="1">
                <a:solidFill>
                  <a:srgbClr val="000000"/>
                </a:solidFill>
                <a:latin typeface="General Sans"/>
                <a:ea typeface="General Sans"/>
                <a:cs typeface="General Sans"/>
                <a:sym typeface="General Sans"/>
              </a:rPr>
              <a:t>indien</a:t>
            </a:r>
            <a:r>
              <a:rPr lang="en-US" sz="1466" dirty="0">
                <a:solidFill>
                  <a:srgbClr val="000000"/>
                </a:solidFill>
                <a:latin typeface="General Sans"/>
                <a:ea typeface="General Sans"/>
                <a:cs typeface="General Sans"/>
                <a:sym typeface="General Sans"/>
              </a:rPr>
              <a:t> </a:t>
            </a:r>
            <a:r>
              <a:rPr lang="en-US" sz="1466" dirty="0" err="1">
                <a:solidFill>
                  <a:srgbClr val="000000"/>
                </a:solidFill>
                <a:latin typeface="General Sans"/>
                <a:ea typeface="General Sans"/>
                <a:cs typeface="General Sans"/>
                <a:sym typeface="General Sans"/>
              </a:rPr>
              <a:t>mogelijk</a:t>
            </a:r>
            <a:r>
              <a:rPr lang="en-US" sz="1466" dirty="0">
                <a:solidFill>
                  <a:srgbClr val="000000"/>
                </a:solidFill>
                <a:latin typeface="General Sans"/>
                <a:ea typeface="General Sans"/>
                <a:cs typeface="General Sans"/>
                <a:sym typeface="General Sans"/>
              </a:rPr>
              <a:t>- </a:t>
            </a:r>
            <a:r>
              <a:rPr lang="en-US" sz="1466" dirty="0" err="1">
                <a:solidFill>
                  <a:srgbClr val="000000"/>
                </a:solidFill>
                <a:latin typeface="General Sans"/>
                <a:ea typeface="General Sans"/>
                <a:cs typeface="General Sans"/>
                <a:sym typeface="General Sans"/>
              </a:rPr>
              <a:t>ontwikkelen</a:t>
            </a:r>
            <a:r>
              <a:rPr lang="en-US" sz="1466" dirty="0">
                <a:solidFill>
                  <a:srgbClr val="000000"/>
                </a:solidFill>
                <a:latin typeface="General Sans"/>
                <a:ea typeface="General Sans"/>
                <a:cs typeface="General Sans"/>
                <a:sym typeface="General Sans"/>
              </a:rPr>
              <a:t> van de </a:t>
            </a:r>
            <a:r>
              <a:rPr lang="en-US" sz="1466" dirty="0" err="1">
                <a:solidFill>
                  <a:srgbClr val="000000"/>
                </a:solidFill>
                <a:latin typeface="General Sans"/>
                <a:ea typeface="General Sans"/>
                <a:cs typeface="General Sans"/>
                <a:sym typeface="General Sans"/>
              </a:rPr>
              <a:t>voorziening</a:t>
            </a:r>
            <a:br>
              <a:rPr lang="en-US" sz="1466" dirty="0">
                <a:solidFill>
                  <a:srgbClr val="000000"/>
                </a:solidFill>
                <a:latin typeface="General Sans"/>
                <a:ea typeface="General Sans"/>
                <a:cs typeface="General Sans"/>
                <a:sym typeface="General Sans"/>
              </a:rPr>
            </a:br>
            <a:r>
              <a:rPr lang="en-US" sz="1466" dirty="0" err="1">
                <a:solidFill>
                  <a:srgbClr val="000000"/>
                </a:solidFill>
                <a:latin typeface="General Sans"/>
                <a:ea typeface="General Sans"/>
                <a:cs typeface="General Sans"/>
                <a:sym typeface="General Sans"/>
              </a:rPr>
              <a:t>voor</a:t>
            </a:r>
            <a:r>
              <a:rPr lang="en-US" sz="1466" dirty="0">
                <a:solidFill>
                  <a:srgbClr val="000000"/>
                </a:solidFill>
                <a:latin typeface="General Sans"/>
                <a:ea typeface="General Sans"/>
                <a:cs typeface="General Sans"/>
                <a:sym typeface="General Sans"/>
              </a:rPr>
              <a:t> </a:t>
            </a:r>
            <a:r>
              <a:rPr lang="en-US" sz="1466" dirty="0" err="1">
                <a:solidFill>
                  <a:srgbClr val="000000"/>
                </a:solidFill>
                <a:latin typeface="General Sans"/>
                <a:ea typeface="General Sans"/>
                <a:cs typeface="General Sans"/>
                <a:sym typeface="General Sans"/>
              </a:rPr>
              <a:t>verrekeningen</a:t>
            </a:r>
            <a:r>
              <a:rPr lang="en-US" sz="1466" dirty="0">
                <a:solidFill>
                  <a:srgbClr val="000000"/>
                </a:solidFill>
                <a:latin typeface="General Sans"/>
                <a:ea typeface="General Sans"/>
                <a:cs typeface="General Sans"/>
                <a:sym typeface="General Sans"/>
              </a:rPr>
              <a:t>.</a:t>
            </a:r>
          </a:p>
        </p:txBody>
      </p:sp>
      <p:sp>
        <p:nvSpPr>
          <p:cNvPr id="4" name="Freeform 3">
            <a:extLst>
              <a:ext uri="{FF2B5EF4-FFF2-40B4-BE49-F238E27FC236}">
                <a16:creationId xmlns:a16="http://schemas.microsoft.com/office/drawing/2014/main" id="{D8A1454F-8FC0-BE73-B359-7BC3D0213511}"/>
              </a:ext>
            </a:extLst>
          </p:cNvPr>
          <p:cNvSpPr/>
          <p:nvPr/>
        </p:nvSpPr>
        <p:spPr>
          <a:xfrm>
            <a:off x="685800" y="5167115"/>
            <a:ext cx="3675543" cy="1148607"/>
          </a:xfrm>
          <a:custGeom>
            <a:avLst/>
            <a:gdLst/>
            <a:ahLst/>
            <a:cxnLst/>
            <a:rect l="l" t="t" r="r" b="b"/>
            <a:pathLst>
              <a:path w="5513314" h="1722911">
                <a:moveTo>
                  <a:pt x="0" y="0"/>
                </a:moveTo>
                <a:lnTo>
                  <a:pt x="5513314" y="0"/>
                </a:lnTo>
                <a:lnTo>
                  <a:pt x="5513314" y="1722910"/>
                </a:lnTo>
                <a:lnTo>
                  <a:pt x="0" y="1722910"/>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5" name="Freeform 4">
            <a:extLst>
              <a:ext uri="{FF2B5EF4-FFF2-40B4-BE49-F238E27FC236}">
                <a16:creationId xmlns:a16="http://schemas.microsoft.com/office/drawing/2014/main" id="{CE22D990-4D5B-A5AB-8863-F2B3372D1CBB}"/>
              </a:ext>
            </a:extLst>
          </p:cNvPr>
          <p:cNvSpPr/>
          <p:nvPr/>
        </p:nvSpPr>
        <p:spPr>
          <a:xfrm>
            <a:off x="688139" y="1344023"/>
            <a:ext cx="2084977" cy="2084977"/>
          </a:xfrm>
          <a:custGeom>
            <a:avLst/>
            <a:gdLst/>
            <a:ahLst/>
            <a:cxnLst/>
            <a:rect l="l" t="t" r="r" b="b"/>
            <a:pathLst>
              <a:path w="3127466" h="3127466">
                <a:moveTo>
                  <a:pt x="0" y="0"/>
                </a:moveTo>
                <a:lnTo>
                  <a:pt x="3127466" y="0"/>
                </a:lnTo>
                <a:lnTo>
                  <a:pt x="3127466" y="3127466"/>
                </a:lnTo>
                <a:lnTo>
                  <a:pt x="0" y="3127466"/>
                </a:lnTo>
                <a:lnTo>
                  <a:pt x="0" y="0"/>
                </a:lnTo>
                <a:close/>
              </a:path>
            </a:pathLst>
          </a:custGeom>
          <a:blipFill>
            <a:blip r:embed="rId4"/>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TextBox 9">
            <a:extLst>
              <a:ext uri="{FF2B5EF4-FFF2-40B4-BE49-F238E27FC236}">
                <a16:creationId xmlns:a16="http://schemas.microsoft.com/office/drawing/2014/main" id="{D0AFDD32-0BA3-64A1-E024-B33646C11390}"/>
              </a:ext>
            </a:extLst>
          </p:cNvPr>
          <p:cNvSpPr txBox="1"/>
          <p:nvPr/>
        </p:nvSpPr>
        <p:spPr>
          <a:xfrm>
            <a:off x="685800" y="3695700"/>
            <a:ext cx="3467493" cy="13220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053"/>
              </a:lnSpc>
              <a:spcBef>
                <a:spcPct val="0"/>
              </a:spcBef>
            </a:pPr>
            <a:r>
              <a:rPr lang="en-US" sz="1467">
                <a:solidFill>
                  <a:srgbClr val="000000"/>
                </a:solidFill>
                <a:latin typeface="General Sans"/>
                <a:ea typeface="General Sans"/>
                <a:cs typeface="General Sans"/>
                <a:sym typeface="General Sans"/>
              </a:rPr>
              <a:t>90% van instellingen ontwikkelt kleine</a:t>
            </a:r>
          </a:p>
          <a:p>
            <a:pPr algn="l">
              <a:lnSpc>
                <a:spcPts val="2053"/>
              </a:lnSpc>
              <a:spcBef>
                <a:spcPct val="0"/>
              </a:spcBef>
            </a:pPr>
            <a:r>
              <a:rPr lang="en-US" sz="1467">
                <a:solidFill>
                  <a:srgbClr val="000000"/>
                </a:solidFill>
                <a:latin typeface="General Sans"/>
                <a:ea typeface="General Sans"/>
                <a:cs typeface="General Sans"/>
                <a:sym typeface="General Sans"/>
              </a:rPr>
              <a:t>onderwijseenheden, biedt deze aan, en geeft op eenduidige wijze en volgens afgesproken kwaliteitsniveau credentials uit.</a:t>
            </a:r>
          </a:p>
        </p:txBody>
      </p:sp>
      <p:sp>
        <p:nvSpPr>
          <p:cNvPr id="8" name="Freeform 2">
            <a:extLst>
              <a:ext uri="{FF2B5EF4-FFF2-40B4-BE49-F238E27FC236}">
                <a16:creationId xmlns:a16="http://schemas.microsoft.com/office/drawing/2014/main" id="{9FC3BCA0-D4C6-FD3F-E756-72619C0DF925}"/>
              </a:ext>
            </a:extLst>
          </p:cNvPr>
          <p:cNvSpPr/>
          <p:nvPr/>
        </p:nvSpPr>
        <p:spPr>
          <a:xfrm>
            <a:off x="9772453" y="6353651"/>
            <a:ext cx="1733747" cy="319375"/>
          </a:xfrm>
          <a:custGeom>
            <a:avLst/>
            <a:gdLst/>
            <a:ahLst/>
            <a:cxnLst/>
            <a:rect l="l" t="t" r="r" b="b"/>
            <a:pathLst>
              <a:path w="2600620" h="479062">
                <a:moveTo>
                  <a:pt x="0" y="0"/>
                </a:moveTo>
                <a:lnTo>
                  <a:pt x="2600620" y="0"/>
                </a:lnTo>
                <a:lnTo>
                  <a:pt x="2600620" y="479061"/>
                </a:lnTo>
                <a:lnTo>
                  <a:pt x="0" y="4790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3">
            <a:extLst>
              <a:ext uri="{FF2B5EF4-FFF2-40B4-BE49-F238E27FC236}">
                <a16:creationId xmlns:a16="http://schemas.microsoft.com/office/drawing/2014/main" id="{9F0C9513-187C-6297-CB08-BA6A7058D8A7}"/>
              </a:ext>
            </a:extLst>
          </p:cNvPr>
          <p:cNvSpPr txBox="1"/>
          <p:nvPr/>
        </p:nvSpPr>
        <p:spPr>
          <a:xfrm>
            <a:off x="685800" y="545716"/>
            <a:ext cx="9681966" cy="448008"/>
          </a:xfrm>
          <a:prstGeom prst="rect">
            <a:avLst/>
          </a:prstGeom>
        </p:spPr>
        <p:txBody>
          <a:bodyPr lIns="0" tIns="0" rIns="0" bIns="0" rtlCol="0" anchor="t">
            <a:spAutoFit/>
          </a:bodyPr>
          <a:lstStyle/>
          <a:p>
            <a:pPr algn="just" defTabSz="609630">
              <a:lnSpc>
                <a:spcPts val="3360"/>
              </a:lnSpc>
            </a:pPr>
            <a:r>
              <a:rPr lang="en-US" sz="4000" dirty="0">
                <a:latin typeface="Cooper Lt BT"/>
                <a:cs typeface="Cooper Light BT"/>
                <a:sym typeface="Cooper Lt BT Light"/>
              </a:rPr>
              <a:t>Leren </a:t>
            </a:r>
            <a:r>
              <a:rPr lang="en-US" sz="4000" dirty="0" err="1">
                <a:latin typeface="Cooper Lt BT"/>
                <a:cs typeface="Cooper Light BT"/>
                <a:sym typeface="Cooper Lt BT Light"/>
              </a:rPr>
              <a:t>zonder</a:t>
            </a:r>
            <a:r>
              <a:rPr lang="en-US" sz="4000" dirty="0">
                <a:latin typeface="Cooper Lt BT"/>
                <a:cs typeface="Cooper Light BT"/>
                <a:sym typeface="Cooper Lt BT Light"/>
              </a:rPr>
              <a:t> </a:t>
            </a:r>
            <a:r>
              <a:rPr lang="en-US" sz="4000" dirty="0" err="1">
                <a:latin typeface="Cooper Lt BT"/>
                <a:cs typeface="Cooper Light BT"/>
                <a:sym typeface="Cooper Lt BT Light"/>
              </a:rPr>
              <a:t>drempels</a:t>
            </a:r>
            <a:endParaRPr lang="en-US" sz="4000" dirty="0">
              <a:latin typeface="Cooper Lt BT"/>
              <a:ea typeface="Cooper Light BT"/>
              <a:cs typeface="Cooper Light BT"/>
            </a:endParaRPr>
          </a:p>
        </p:txBody>
      </p:sp>
    </p:spTree>
    <p:extLst>
      <p:ext uri="{BB962C8B-B14F-4D97-AF65-F5344CB8AC3E}">
        <p14:creationId xmlns:p14="http://schemas.microsoft.com/office/powerpoint/2010/main" val="342601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F82E-1314-49D8-3594-08061D1BA20F}"/>
            </a:ext>
          </a:extLst>
        </p:cNvPr>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00EA9706-9C19-57C5-11B7-EFF5A880AA55}"/>
              </a:ext>
            </a:extLst>
          </p:cNvPr>
          <p:cNvSpPr/>
          <p:nvPr/>
        </p:nvSpPr>
        <p:spPr>
          <a:xfrm>
            <a:off x="6439989" y="376585"/>
            <a:ext cx="1413164" cy="1413164"/>
          </a:xfrm>
          <a:prstGeom prst="roundRect">
            <a:avLst>
              <a:gd name="adj" fmla="val 6409"/>
            </a:avLst>
          </a:prstGeom>
          <a:blipFill dpi="0" rotWithShape="1">
            <a:blip r:embed="rId2">
              <a:extLst>
                <a:ext uri="{28A0092B-C50C-407E-A947-70E740481C1C}">
                  <a14:useLocalDpi xmlns:a14="http://schemas.microsoft.com/office/drawing/2010/main" val="0"/>
                </a:ext>
              </a:extLst>
            </a:blip>
            <a:srcRect/>
            <a:stretch>
              <a:fillRect l="-8691" t="-6646" r="-14174" b="-2428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12" name="Afgeronde rechthoek 11">
            <a:extLst>
              <a:ext uri="{FF2B5EF4-FFF2-40B4-BE49-F238E27FC236}">
                <a16:creationId xmlns:a16="http://schemas.microsoft.com/office/drawing/2014/main" id="{0E464B4A-C049-380C-1CB4-D2B0C7C26D1E}"/>
              </a:ext>
            </a:extLst>
          </p:cNvPr>
          <p:cNvSpPr/>
          <p:nvPr/>
        </p:nvSpPr>
        <p:spPr>
          <a:xfrm>
            <a:off x="6439989" y="3589707"/>
            <a:ext cx="1413164" cy="1413164"/>
          </a:xfrm>
          <a:prstGeom prst="roundRect">
            <a:avLst>
              <a:gd name="adj" fmla="val 6037"/>
            </a:avLst>
          </a:prstGeom>
          <a:blipFill dpi="0" rotWithShape="1">
            <a:blip r:embed="rId3"/>
            <a:srcRect/>
            <a:stretch>
              <a:fillRect l="-9378" t="-18144" r="-1314" b="-1814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13" name="Afgeronde rechthoek 12">
            <a:extLst>
              <a:ext uri="{FF2B5EF4-FFF2-40B4-BE49-F238E27FC236}">
                <a16:creationId xmlns:a16="http://schemas.microsoft.com/office/drawing/2014/main" id="{19F23B73-CA34-DFAF-D736-DFEFE0F40286}"/>
              </a:ext>
            </a:extLst>
          </p:cNvPr>
          <p:cNvSpPr/>
          <p:nvPr/>
        </p:nvSpPr>
        <p:spPr>
          <a:xfrm>
            <a:off x="6439989" y="1976648"/>
            <a:ext cx="1413164" cy="1413164"/>
          </a:xfrm>
          <a:prstGeom prst="roundRect">
            <a:avLst>
              <a:gd name="adj" fmla="val 6499"/>
            </a:avLst>
          </a:prstGeom>
          <a:blipFill dpi="0" rotWithShape="1">
            <a:blip r:embed="rId4"/>
            <a:srcRect/>
            <a:stretch>
              <a:fillRect l="-15270" t="-10658" r="-9330" b="-1394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14" name="Afgeronde rechthoek 13">
            <a:extLst>
              <a:ext uri="{FF2B5EF4-FFF2-40B4-BE49-F238E27FC236}">
                <a16:creationId xmlns:a16="http://schemas.microsoft.com/office/drawing/2014/main" id="{58BDC292-8B9B-79DA-5F5F-8AFD1AA30883}"/>
              </a:ext>
            </a:extLst>
          </p:cNvPr>
          <p:cNvSpPr/>
          <p:nvPr/>
        </p:nvSpPr>
        <p:spPr>
          <a:xfrm>
            <a:off x="6439989" y="5202766"/>
            <a:ext cx="1413164" cy="1413164"/>
          </a:xfrm>
          <a:prstGeom prst="roundRect">
            <a:avLst>
              <a:gd name="adj" fmla="val 6037"/>
            </a:avLst>
          </a:prstGeom>
          <a:blipFill dpi="0" rotWithShape="1">
            <a:blip r:embed="rId5">
              <a:extLst>
                <a:ext uri="{28A0092B-C50C-407E-A947-70E740481C1C}">
                  <a14:useLocalDpi xmlns:a14="http://schemas.microsoft.com/office/drawing/2010/main" val="0"/>
                </a:ext>
              </a:extLst>
            </a:blip>
            <a:srcRect/>
            <a:stretch>
              <a:fillRect l="-24342" t="-3" r="-22184" b="-792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15" name="Tekstvak 14">
            <a:extLst>
              <a:ext uri="{FF2B5EF4-FFF2-40B4-BE49-F238E27FC236}">
                <a16:creationId xmlns:a16="http://schemas.microsoft.com/office/drawing/2014/main" id="{DF825E5D-669B-9FB2-F70B-9942E6DAE848}"/>
              </a:ext>
            </a:extLst>
          </p:cNvPr>
          <p:cNvSpPr txBox="1"/>
          <p:nvPr/>
        </p:nvSpPr>
        <p:spPr>
          <a:xfrm>
            <a:off x="7979993" y="698446"/>
            <a:ext cx="2504212" cy="769441"/>
          </a:xfrm>
          <a:prstGeom prst="rect">
            <a:avLst/>
          </a:prstGeom>
          <a:noFill/>
        </p:spPr>
        <p:txBody>
          <a:bodyPr wrap="none" rtlCol="0">
            <a:spAutoFit/>
          </a:bodyPr>
          <a:lstStyle/>
          <a:p>
            <a:pPr algn="l"/>
            <a:r>
              <a:rPr lang="nl-NL" sz="1600" dirty="0">
                <a:latin typeface="+mj-lt"/>
              </a:rPr>
              <a:t>Pauline Kamphorst</a:t>
            </a:r>
          </a:p>
          <a:p>
            <a:pPr algn="l"/>
            <a:r>
              <a:rPr lang="nl-NL" sz="1400" dirty="0"/>
              <a:t>Programmamanager</a:t>
            </a:r>
          </a:p>
          <a:p>
            <a:pPr algn="l"/>
            <a:r>
              <a:rPr lang="nl-NL" sz="1400" dirty="0" err="1"/>
              <a:t>pauline.kamphorst@npuls.nl</a:t>
            </a:r>
            <a:endParaRPr lang="nl-NL" sz="1400" dirty="0"/>
          </a:p>
        </p:txBody>
      </p:sp>
      <p:sp>
        <p:nvSpPr>
          <p:cNvPr id="16" name="Tekstvak 15">
            <a:extLst>
              <a:ext uri="{FF2B5EF4-FFF2-40B4-BE49-F238E27FC236}">
                <a16:creationId xmlns:a16="http://schemas.microsoft.com/office/drawing/2014/main" id="{0FFC37FF-39D7-ACAF-8FDE-BBD51A8D6F9F}"/>
              </a:ext>
            </a:extLst>
          </p:cNvPr>
          <p:cNvSpPr txBox="1"/>
          <p:nvPr/>
        </p:nvSpPr>
        <p:spPr>
          <a:xfrm>
            <a:off x="7979993" y="2298509"/>
            <a:ext cx="2198038" cy="769441"/>
          </a:xfrm>
          <a:prstGeom prst="rect">
            <a:avLst/>
          </a:prstGeom>
          <a:noFill/>
        </p:spPr>
        <p:txBody>
          <a:bodyPr wrap="none" rtlCol="0">
            <a:spAutoFit/>
          </a:bodyPr>
          <a:lstStyle/>
          <a:p>
            <a:pPr algn="l"/>
            <a:r>
              <a:rPr lang="nl-NL" sz="1600" dirty="0">
                <a:latin typeface="+mj-lt"/>
              </a:rPr>
              <a:t>Ashwin Brouwer</a:t>
            </a:r>
          </a:p>
          <a:p>
            <a:pPr algn="l"/>
            <a:r>
              <a:rPr lang="nl-NL" sz="1400" dirty="0"/>
              <a:t>Sector aanvoerder mbo</a:t>
            </a:r>
          </a:p>
          <a:p>
            <a:pPr algn="l"/>
            <a:r>
              <a:rPr lang="nl-NL" sz="1400" dirty="0" err="1"/>
              <a:t>ashwin.brouwer@firda.nl</a:t>
            </a:r>
            <a:endParaRPr lang="nl-NL" sz="1400" dirty="0"/>
          </a:p>
        </p:txBody>
      </p:sp>
      <p:sp>
        <p:nvSpPr>
          <p:cNvPr id="17" name="Tekstvak 16">
            <a:extLst>
              <a:ext uri="{FF2B5EF4-FFF2-40B4-BE49-F238E27FC236}">
                <a16:creationId xmlns:a16="http://schemas.microsoft.com/office/drawing/2014/main" id="{D09A4692-B016-BC70-47A3-4FB5B6ABE663}"/>
              </a:ext>
            </a:extLst>
          </p:cNvPr>
          <p:cNvSpPr txBox="1"/>
          <p:nvPr/>
        </p:nvSpPr>
        <p:spPr>
          <a:xfrm>
            <a:off x="7979993" y="3790050"/>
            <a:ext cx="2031325" cy="769441"/>
          </a:xfrm>
          <a:prstGeom prst="rect">
            <a:avLst/>
          </a:prstGeom>
          <a:noFill/>
        </p:spPr>
        <p:txBody>
          <a:bodyPr wrap="none" rtlCol="0">
            <a:spAutoFit/>
          </a:bodyPr>
          <a:lstStyle/>
          <a:p>
            <a:pPr algn="l"/>
            <a:r>
              <a:rPr lang="nl-NL" sz="1600" dirty="0">
                <a:latin typeface="+mj-lt"/>
              </a:rPr>
              <a:t>Bram van der Kruk</a:t>
            </a:r>
          </a:p>
          <a:p>
            <a:r>
              <a:rPr lang="nl-NL" sz="1400" dirty="0"/>
              <a:t>Sector aanvoerder hbo</a:t>
            </a:r>
          </a:p>
          <a:p>
            <a:r>
              <a:rPr lang="nl-NL" sz="1400" dirty="0" err="1"/>
              <a:t>b.van.der.kruk@hva.nl</a:t>
            </a:r>
            <a:endParaRPr lang="nl-NL" sz="1400" dirty="0"/>
          </a:p>
        </p:txBody>
      </p:sp>
      <p:sp>
        <p:nvSpPr>
          <p:cNvPr id="18" name="Tekstvak 17">
            <a:extLst>
              <a:ext uri="{FF2B5EF4-FFF2-40B4-BE49-F238E27FC236}">
                <a16:creationId xmlns:a16="http://schemas.microsoft.com/office/drawing/2014/main" id="{9842CDDB-5FA2-6FDA-1337-AFFA1849A19E}"/>
              </a:ext>
            </a:extLst>
          </p:cNvPr>
          <p:cNvSpPr txBox="1"/>
          <p:nvPr/>
        </p:nvSpPr>
        <p:spPr>
          <a:xfrm>
            <a:off x="7979993" y="5390113"/>
            <a:ext cx="2694969" cy="769441"/>
          </a:xfrm>
          <a:prstGeom prst="rect">
            <a:avLst/>
          </a:prstGeom>
          <a:noFill/>
        </p:spPr>
        <p:txBody>
          <a:bodyPr wrap="none" rtlCol="0">
            <a:spAutoFit/>
          </a:bodyPr>
          <a:lstStyle/>
          <a:p>
            <a:pPr algn="l"/>
            <a:r>
              <a:rPr lang="nl-NL" sz="1600" dirty="0">
                <a:latin typeface="+mj-lt"/>
              </a:rPr>
              <a:t>Chris </a:t>
            </a:r>
            <a:r>
              <a:rPr lang="nl-NL" sz="1600" dirty="0" err="1">
                <a:latin typeface="+mj-lt"/>
              </a:rPr>
              <a:t>Rouwenhorst</a:t>
            </a:r>
            <a:endParaRPr lang="nl-NL" sz="1600" dirty="0">
              <a:latin typeface="+mj-lt"/>
            </a:endParaRPr>
          </a:p>
          <a:p>
            <a:pPr algn="l"/>
            <a:r>
              <a:rPr lang="nl-NL" sz="1400" dirty="0"/>
              <a:t>Sector aanvoerder wo</a:t>
            </a:r>
          </a:p>
          <a:p>
            <a:pPr algn="l"/>
            <a:r>
              <a:rPr lang="nl-NL" sz="1400" dirty="0" err="1"/>
              <a:t>chris.rouwenhorst@utwente.nl</a:t>
            </a:r>
            <a:endParaRPr lang="nl-NL" sz="1400" dirty="0"/>
          </a:p>
        </p:txBody>
      </p:sp>
      <p:sp>
        <p:nvSpPr>
          <p:cNvPr id="19" name="Rechthoek 18">
            <a:extLst>
              <a:ext uri="{FF2B5EF4-FFF2-40B4-BE49-F238E27FC236}">
                <a16:creationId xmlns:a16="http://schemas.microsoft.com/office/drawing/2014/main" id="{0E7AC8DC-97DA-F5E2-5391-3550B92FBDA1}"/>
              </a:ext>
            </a:extLst>
          </p:cNvPr>
          <p:cNvSpPr/>
          <p:nvPr/>
        </p:nvSpPr>
        <p:spPr>
          <a:xfrm>
            <a:off x="774915" y="573437"/>
            <a:ext cx="1906292" cy="894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20" name="Tekstvak 19">
            <a:extLst>
              <a:ext uri="{FF2B5EF4-FFF2-40B4-BE49-F238E27FC236}">
                <a16:creationId xmlns:a16="http://schemas.microsoft.com/office/drawing/2014/main" id="{7C1E8B0E-1D9E-905C-685F-BFAC2A33EC49}"/>
              </a:ext>
            </a:extLst>
          </p:cNvPr>
          <p:cNvSpPr txBox="1"/>
          <p:nvPr/>
        </p:nvSpPr>
        <p:spPr>
          <a:xfrm>
            <a:off x="330243" y="376585"/>
            <a:ext cx="4432624" cy="1077218"/>
          </a:xfrm>
          <a:prstGeom prst="rect">
            <a:avLst/>
          </a:prstGeom>
          <a:noFill/>
        </p:spPr>
        <p:txBody>
          <a:bodyPr wrap="none" rtlCol="0">
            <a:spAutoFit/>
          </a:bodyPr>
          <a:lstStyle/>
          <a:p>
            <a:pPr algn="l"/>
            <a:r>
              <a:rPr lang="nl-NL" sz="3200" dirty="0">
                <a:solidFill>
                  <a:srgbClr val="00B082"/>
                </a:solidFill>
                <a:latin typeface="+mj-lt"/>
              </a:rPr>
              <a:t>Neem contact op met</a:t>
            </a:r>
          </a:p>
          <a:p>
            <a:pPr algn="l"/>
            <a:r>
              <a:rPr lang="nl-NL" sz="3200" dirty="0">
                <a:solidFill>
                  <a:srgbClr val="00B082"/>
                </a:solidFill>
                <a:latin typeface="COOPER LIGHT BT" panose="0208050304030B020404" pitchFamily="18" charset="0"/>
              </a:rPr>
              <a:t>Leren zonder drempels</a:t>
            </a:r>
          </a:p>
        </p:txBody>
      </p:sp>
    </p:spTree>
    <p:extLst>
      <p:ext uri="{BB962C8B-B14F-4D97-AF65-F5344CB8AC3E}">
        <p14:creationId xmlns:p14="http://schemas.microsoft.com/office/powerpoint/2010/main" val="2180099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6718C-285E-D26C-EAC5-0CBC93264C26}"/>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55EED5C3-BCC4-BCD3-8D42-12F1094AFB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8614" y="428253"/>
            <a:ext cx="6001493" cy="6001493"/>
          </a:xfrm>
          <a:prstGeom prst="rect">
            <a:avLst/>
          </a:prstGeom>
        </p:spPr>
      </p:pic>
      <p:pic>
        <p:nvPicPr>
          <p:cNvPr id="3" name="Picture 31">
            <a:extLst>
              <a:ext uri="{FF2B5EF4-FFF2-40B4-BE49-F238E27FC236}">
                <a16:creationId xmlns:a16="http://schemas.microsoft.com/office/drawing/2014/main" id="{64777FF4-7626-0805-86C5-718C8B63C32B}"/>
              </a:ext>
            </a:extLst>
          </p:cNvPr>
          <p:cNvPicPr>
            <a:picLocks noChangeAspect="1"/>
          </p:cNvPicPr>
          <p:nvPr/>
        </p:nvPicPr>
        <p:blipFill>
          <a:blip r:embed="rId4"/>
          <a:stretch>
            <a:fillRect/>
          </a:stretch>
        </p:blipFill>
        <p:spPr>
          <a:xfrm>
            <a:off x="9644743" y="217419"/>
            <a:ext cx="2371610" cy="2371610"/>
          </a:xfrm>
          <a:prstGeom prst="rect">
            <a:avLst/>
          </a:prstGeom>
        </p:spPr>
      </p:pic>
      <p:sp>
        <p:nvSpPr>
          <p:cNvPr id="4" name="Driehoek 3">
            <a:extLst>
              <a:ext uri="{FF2B5EF4-FFF2-40B4-BE49-F238E27FC236}">
                <a16:creationId xmlns:a16="http://schemas.microsoft.com/office/drawing/2014/main" id="{7617E878-B8C7-ACEB-9608-E88080AE8CF7}"/>
              </a:ext>
            </a:extLst>
          </p:cNvPr>
          <p:cNvSpPr/>
          <p:nvPr/>
        </p:nvSpPr>
        <p:spPr>
          <a:xfrm rot="5400000">
            <a:off x="8360228" y="1187533"/>
            <a:ext cx="961902" cy="439387"/>
          </a:xfrm>
          <a:prstGeom prst="triangle">
            <a:avLst/>
          </a:prstGeom>
          <a:solidFill>
            <a:srgbClr val="00B082"/>
          </a:solidFill>
          <a:ln>
            <a:solidFill>
              <a:srgbClr val="00B0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5" name="Driehoek 4">
            <a:extLst>
              <a:ext uri="{FF2B5EF4-FFF2-40B4-BE49-F238E27FC236}">
                <a16:creationId xmlns:a16="http://schemas.microsoft.com/office/drawing/2014/main" id="{87115618-5677-6AC4-2E85-224FB015A4DC}"/>
              </a:ext>
            </a:extLst>
          </p:cNvPr>
          <p:cNvSpPr/>
          <p:nvPr/>
        </p:nvSpPr>
        <p:spPr>
          <a:xfrm rot="5400000">
            <a:off x="8799615" y="1183532"/>
            <a:ext cx="961902" cy="439387"/>
          </a:xfrm>
          <a:prstGeom prst="triangle">
            <a:avLst/>
          </a:prstGeom>
          <a:solidFill>
            <a:srgbClr val="00B082"/>
          </a:solidFill>
          <a:ln>
            <a:solidFill>
              <a:srgbClr val="00B0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err="1">
              <a:solidFill>
                <a:schemeClr val="bg1"/>
              </a:solidFill>
            </a:endParaRPr>
          </a:p>
        </p:txBody>
      </p:sp>
      <p:sp>
        <p:nvSpPr>
          <p:cNvPr id="6" name="Tekstvak 5">
            <a:extLst>
              <a:ext uri="{FF2B5EF4-FFF2-40B4-BE49-F238E27FC236}">
                <a16:creationId xmlns:a16="http://schemas.microsoft.com/office/drawing/2014/main" id="{A9400D53-FB74-8A74-3330-501EE260F474}"/>
              </a:ext>
            </a:extLst>
          </p:cNvPr>
          <p:cNvSpPr txBox="1"/>
          <p:nvPr/>
        </p:nvSpPr>
        <p:spPr>
          <a:xfrm>
            <a:off x="7319423" y="1049281"/>
            <a:ext cx="1112805" cy="707886"/>
          </a:xfrm>
          <a:prstGeom prst="rect">
            <a:avLst/>
          </a:prstGeom>
          <a:noFill/>
        </p:spPr>
        <p:txBody>
          <a:bodyPr wrap="none" rtlCol="0">
            <a:spAutoFit/>
          </a:bodyPr>
          <a:lstStyle/>
          <a:p>
            <a:pPr algn="l"/>
            <a:r>
              <a:rPr lang="nl-NL" sz="2000" dirty="0"/>
              <a:t>Scan en</a:t>
            </a:r>
          </a:p>
          <a:p>
            <a:pPr algn="l"/>
            <a:r>
              <a:rPr lang="nl-NL" sz="2000" dirty="0"/>
              <a:t>word lid</a:t>
            </a:r>
          </a:p>
        </p:txBody>
      </p:sp>
      <p:sp>
        <p:nvSpPr>
          <p:cNvPr id="7" name="Tekstvak 6">
            <a:extLst>
              <a:ext uri="{FF2B5EF4-FFF2-40B4-BE49-F238E27FC236}">
                <a16:creationId xmlns:a16="http://schemas.microsoft.com/office/drawing/2014/main" id="{CF5ADD63-B6B6-73E1-D9D0-CCE7471AD218}"/>
              </a:ext>
            </a:extLst>
          </p:cNvPr>
          <p:cNvSpPr txBox="1"/>
          <p:nvPr/>
        </p:nvSpPr>
        <p:spPr>
          <a:xfrm>
            <a:off x="7481455" y="3360717"/>
            <a:ext cx="184731" cy="369332"/>
          </a:xfrm>
          <a:prstGeom prst="rect">
            <a:avLst/>
          </a:prstGeom>
          <a:noFill/>
        </p:spPr>
        <p:txBody>
          <a:bodyPr wrap="none" rtlCol="0">
            <a:spAutoFit/>
          </a:bodyPr>
          <a:lstStyle/>
          <a:p>
            <a:pPr algn="l"/>
            <a:endParaRPr lang="nl-NL" dirty="0" err="1"/>
          </a:p>
        </p:txBody>
      </p:sp>
      <p:sp>
        <p:nvSpPr>
          <p:cNvPr id="9" name="Tekstvak 8">
            <a:extLst>
              <a:ext uri="{FF2B5EF4-FFF2-40B4-BE49-F238E27FC236}">
                <a16:creationId xmlns:a16="http://schemas.microsoft.com/office/drawing/2014/main" id="{621AFE70-E182-1CEC-E018-4B6F41ED0FEF}"/>
              </a:ext>
            </a:extLst>
          </p:cNvPr>
          <p:cNvSpPr txBox="1"/>
          <p:nvPr/>
        </p:nvSpPr>
        <p:spPr>
          <a:xfrm>
            <a:off x="7319423" y="2736427"/>
            <a:ext cx="4080889" cy="3693319"/>
          </a:xfrm>
          <a:prstGeom prst="rect">
            <a:avLst/>
          </a:prstGeom>
          <a:noFill/>
        </p:spPr>
        <p:txBody>
          <a:bodyPr wrap="square" rtlCol="0">
            <a:spAutoFit/>
          </a:bodyPr>
          <a:lstStyle/>
          <a:p>
            <a:r>
              <a:rPr lang="nl-NL" dirty="0"/>
              <a:t>De </a:t>
            </a:r>
            <a:r>
              <a:rPr lang="nl-NL" dirty="0">
                <a:hlinkClick r:id="rId5">
                  <a:extLst>
                    <a:ext uri="{A12FA001-AC4F-418D-AE19-62706E023703}">
                      <ahyp:hlinkClr xmlns:ahyp="http://schemas.microsoft.com/office/drawing/2018/hyperlinkcolor" val="tx"/>
                    </a:ext>
                  </a:extLst>
                </a:hlinkClick>
              </a:rPr>
              <a:t>community Leren zonder drempels </a:t>
            </a:r>
            <a:r>
              <a:rPr lang="nl-NL" dirty="0"/>
              <a:t>is de centrale plek waar iedereen samenkomt die werkt aan het flexibel volgen van het onderwijs. </a:t>
            </a:r>
            <a:br>
              <a:rPr lang="nl-NL" dirty="0"/>
            </a:br>
            <a:endParaRPr lang="nl-NL" dirty="0"/>
          </a:p>
          <a:p>
            <a:r>
              <a:rPr lang="nl-NL" dirty="0"/>
              <a:t>Hier delen we kennis, projecten, experimenten, vragen en verbinden we instellingen en sectoren met elkaar. Laat je inspireren, denk mee en bouw samen met anderen aan leren dat écht voor iedereen werkt.</a:t>
            </a:r>
            <a:br>
              <a:rPr lang="nl-NL" dirty="0"/>
            </a:br>
            <a:r>
              <a:rPr lang="nl-NL" dirty="0"/>
              <a:t> </a:t>
            </a:r>
            <a:br>
              <a:rPr lang="nl-NL" dirty="0"/>
            </a:br>
            <a:r>
              <a:rPr lang="nl-NL" dirty="0">
                <a:latin typeface="+mj-lt"/>
              </a:rPr>
              <a:t>Sluit je aan en maak het verschil!</a:t>
            </a:r>
          </a:p>
        </p:txBody>
      </p:sp>
    </p:spTree>
    <p:extLst>
      <p:ext uri="{BB962C8B-B14F-4D97-AF65-F5344CB8AC3E}">
        <p14:creationId xmlns:p14="http://schemas.microsoft.com/office/powerpoint/2010/main" val="2615709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AF81"/>
        </a:solidFill>
        <a:effectLst/>
      </p:bgPr>
    </p:bg>
    <p:spTree>
      <p:nvGrpSpPr>
        <p:cNvPr id="1" name=""/>
        <p:cNvGrpSpPr/>
        <p:nvPr/>
      </p:nvGrpSpPr>
      <p:grpSpPr>
        <a:xfrm>
          <a:off x="0" y="0"/>
          <a:ext cx="0" cy="0"/>
          <a:chOff x="0" y="0"/>
          <a:chExt cx="0" cy="0"/>
        </a:xfrm>
      </p:grpSpPr>
      <p:sp>
        <p:nvSpPr>
          <p:cNvPr id="2" name="TextBox 2"/>
          <p:cNvSpPr txBox="1"/>
          <p:nvPr/>
        </p:nvSpPr>
        <p:spPr>
          <a:xfrm>
            <a:off x="2959774" y="3070897"/>
            <a:ext cx="6272449" cy="2072362"/>
          </a:xfrm>
          <a:prstGeom prst="rect">
            <a:avLst/>
          </a:prstGeom>
        </p:spPr>
        <p:txBody>
          <a:bodyPr wrap="square" lIns="0" tIns="0" rIns="0" bIns="0" rtlCol="0" anchor="t">
            <a:spAutoFit/>
          </a:bodyPr>
          <a:lstStyle/>
          <a:p>
            <a:pPr algn="ctr" defTabSz="609630">
              <a:lnSpc>
                <a:spcPts val="17734"/>
              </a:lnSpc>
            </a:pPr>
            <a:r>
              <a:rPr lang="en-US" sz="12667" b="1">
                <a:solidFill>
                  <a:srgbClr val="FFFFFF"/>
                </a:solidFill>
                <a:latin typeface="General Sans Semibold" panose="020B0604020202020204" charset="0"/>
                <a:ea typeface="General Sans 2 Semi-Bold"/>
                <a:cs typeface="General Sans 2 Semi-Bold"/>
                <a:sym typeface="General Sans 2 Semi-Bold"/>
              </a:rPr>
              <a:t>npuls.nl</a:t>
            </a:r>
          </a:p>
        </p:txBody>
      </p:sp>
      <p:sp>
        <p:nvSpPr>
          <p:cNvPr id="3" name="TextBox 3"/>
          <p:cNvSpPr txBox="1"/>
          <p:nvPr/>
        </p:nvSpPr>
        <p:spPr>
          <a:xfrm>
            <a:off x="4759771" y="2673865"/>
            <a:ext cx="2672457" cy="397032"/>
          </a:xfrm>
          <a:prstGeom prst="rect">
            <a:avLst/>
          </a:prstGeom>
        </p:spPr>
        <p:txBody>
          <a:bodyPr wrap="square" lIns="0" tIns="0" rIns="0" bIns="0" rtlCol="0" anchor="t">
            <a:spAutoFit/>
          </a:bodyPr>
          <a:lstStyle/>
          <a:p>
            <a:pPr algn="ctr" defTabSz="609630">
              <a:lnSpc>
                <a:spcPts val="3360"/>
              </a:lnSpc>
            </a:pPr>
            <a:r>
              <a:rPr lang="en-US" sz="2400">
                <a:solidFill>
                  <a:srgbClr val="FFFFFF"/>
                </a:solidFill>
                <a:latin typeface="Cooper Lt BT" panose="0208050304030B020404" pitchFamily="18" charset="0"/>
                <a:ea typeface="Cooper Light BT"/>
                <a:cs typeface="Cooper Light BT"/>
                <a:sym typeface="Cooper Lt BT Light"/>
              </a:rPr>
              <a:t>Meer </a:t>
            </a:r>
            <a:r>
              <a:rPr lang="en-US" sz="2400" err="1">
                <a:solidFill>
                  <a:srgbClr val="FFFFFF"/>
                </a:solidFill>
                <a:latin typeface="Cooper Lt BT" panose="0208050304030B020404" pitchFamily="18" charset="0"/>
                <a:ea typeface="Cooper Light BT"/>
                <a:cs typeface="Cooper Light BT"/>
                <a:sym typeface="Cooper Lt BT Light"/>
              </a:rPr>
              <a:t>informatie</a:t>
            </a:r>
            <a:r>
              <a:rPr lang="en-US" sz="2400">
                <a:solidFill>
                  <a:srgbClr val="FFFFFF"/>
                </a:solidFill>
                <a:latin typeface="Cooper Lt BT" panose="0208050304030B020404" pitchFamily="18" charset="0"/>
                <a:ea typeface="Cooper Light BT"/>
                <a:cs typeface="Cooper Light BT"/>
                <a:sym typeface="Cooper Lt BT Light"/>
              </a:rPr>
              <a:t>?</a:t>
            </a:r>
          </a:p>
        </p:txBody>
      </p:sp>
    </p:spTree>
  </p:cSld>
  <p:clrMapOvr>
    <a:masterClrMapping/>
  </p:clrMapOvr>
</p:sld>
</file>

<file path=ppt/theme/theme1.xml><?xml version="1.0" encoding="utf-8"?>
<a:theme xmlns:a="http://schemas.openxmlformats.org/drawingml/2006/main" name="Npuls wit">
  <a:themeElements>
    <a:clrScheme name="Npuls PP wit">
      <a:dk1>
        <a:srgbClr val="000000"/>
      </a:dk1>
      <a:lt1>
        <a:srgbClr val="FFFFFF"/>
      </a:lt1>
      <a:dk2>
        <a:srgbClr val="DD784B"/>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Npuls presentatie 2024.pptx" id="{17DA9F54-090A-447F-A8AA-E86E0BB84DEF}" vid="{039621A9-82FE-4C0A-8B3A-68302378E6EF}"/>
    </a:ext>
  </a:extLst>
</a:theme>
</file>

<file path=ppt/theme/theme2.xml><?xml version="1.0" encoding="utf-8"?>
<a:theme xmlns:a="http://schemas.openxmlformats.org/drawingml/2006/main" name="Npuls roze">
  <a:themeElements>
    <a:clrScheme name="Npuls PP roze">
      <a:dk1>
        <a:srgbClr val="000000"/>
      </a:dk1>
      <a:lt1>
        <a:srgbClr val="F4D9DC"/>
      </a:lt1>
      <a:dk2>
        <a:srgbClr val="DD784B"/>
      </a:dk2>
      <a:lt2>
        <a:srgbClr val="F4D9DC"/>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Npuls presentatie 2024.pptx" id="{17DA9F54-090A-447F-A8AA-E86E0BB84DEF}" vid="{296A9A28-494E-4B5A-BAE3-4B9447D41206}"/>
    </a:ext>
  </a:extLst>
</a:theme>
</file>

<file path=ppt/theme/theme3.xml><?xml version="1.0" encoding="utf-8"?>
<a:theme xmlns:a="http://schemas.openxmlformats.org/drawingml/2006/main" name="Npuls oranje">
  <a:themeElements>
    <a:clrScheme name="Npuls PP oranje">
      <a:dk1>
        <a:srgbClr val="FFFFFF"/>
      </a:dk1>
      <a:lt1>
        <a:srgbClr val="DD784B"/>
      </a:lt1>
      <a:dk2>
        <a:srgbClr val="231F20"/>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Npuls presentatie 2024.pptx" id="{17DA9F54-090A-447F-A8AA-E86E0BB84DEF}" vid="{A8877AE5-ECD6-4837-BD93-F7533F714DE6}"/>
    </a:ext>
  </a:extLst>
</a:theme>
</file>

<file path=ppt/theme/theme4.xml><?xml version="1.0" encoding="utf-8"?>
<a:theme xmlns:a="http://schemas.openxmlformats.org/drawingml/2006/main" name="Npuls blauw">
  <a:themeElements>
    <a:clrScheme name="Aangepast 5">
      <a:dk1>
        <a:srgbClr val="FFFFFF"/>
      </a:dk1>
      <a:lt1>
        <a:srgbClr val="3D68EC"/>
      </a:lt1>
      <a:dk2>
        <a:srgbClr val="F4D9DC"/>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Npuls presentatie 2024.pptx" id="{17DA9F54-090A-447F-A8AA-E86E0BB84DEF}" vid="{48F2F4BE-1CAC-4274-BB27-FAF32EB45CD9}"/>
    </a:ext>
  </a:extLst>
</a:theme>
</file>

<file path=ppt/theme/theme5.xml><?xml version="1.0" encoding="utf-8"?>
<a:theme xmlns:a="http://schemas.openxmlformats.org/drawingml/2006/main" name="Npuls geel">
  <a:themeElements>
    <a:clrScheme name="Aangepast 1">
      <a:dk1>
        <a:srgbClr val="231F20"/>
      </a:dk1>
      <a:lt1>
        <a:srgbClr val="231F20"/>
      </a:lt1>
      <a:dk2>
        <a:srgbClr val="231F20"/>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Npuls presentatie 2024.pptx" id="{17DA9F54-090A-447F-A8AA-E86E0BB84DEF}" vid="{EDEDB81C-128E-4EAA-9E03-6A670D02E228}"/>
    </a:ext>
  </a:extLst>
</a:theme>
</file>

<file path=ppt/theme/theme6.xml><?xml version="1.0" encoding="utf-8"?>
<a:theme xmlns:a="http://schemas.openxmlformats.org/drawingml/2006/main" name="Tips">
  <a:themeElements>
    <a:clrScheme name="Npuls PP wit">
      <a:dk1>
        <a:srgbClr val="000000"/>
      </a:dk1>
      <a:lt1>
        <a:srgbClr val="FFFFFF"/>
      </a:lt1>
      <a:dk2>
        <a:srgbClr val="DD784B"/>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puls presentatie 2024.pptx" id="{17DA9F54-090A-447F-A8AA-E86E0BB84DEF}" vid="{3937AA9C-191D-4B3D-A995-9DB849B59A0C}"/>
    </a:ext>
  </a:extLst>
</a:theme>
</file>

<file path=ppt/theme/theme7.xml><?xml version="1.0" encoding="utf-8"?>
<a:theme xmlns:a="http://schemas.openxmlformats.org/drawingml/2006/main" name="1_Npuls roze">
  <a:themeElements>
    <a:clrScheme name="Npuls PP roze">
      <a:dk1>
        <a:srgbClr val="000000"/>
      </a:dk1>
      <a:lt1>
        <a:srgbClr val="F4D9DC"/>
      </a:lt1>
      <a:dk2>
        <a:srgbClr val="DD784B"/>
      </a:dk2>
      <a:lt2>
        <a:srgbClr val="F4D9DC"/>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Communicatie WEGO naar LZD" id="{D8570E4F-04AF-4047-B9A3-52C65CAF43CE}" vid="{21AC065A-BA39-4A35-A2F7-E7FA0C21243B}"/>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Npuls wit">
  <a:themeElements>
    <a:clrScheme name="Npuls PP wit">
      <a:dk1>
        <a:srgbClr val="000000"/>
      </a:dk1>
      <a:lt1>
        <a:srgbClr val="FFFFFF"/>
      </a:lt1>
      <a:dk2>
        <a:srgbClr val="DD784B"/>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Npuls presentatie 2024.pptx" id="{17DA9F54-090A-447F-A8AA-E86E0BB84DEF}" vid="{039621A9-82FE-4C0A-8B3A-68302378E6EF}"/>
    </a:ext>
  </a:extLst>
</a:theme>
</file>

<file path=ppt/theme/theme10.xml><?xml version="1.0" encoding="utf-8"?>
<a:theme xmlns:a="http://schemas.openxmlformats.org/drawingml/2006/main" name="Office Theme">
  <a:themeElements>
    <a:clrScheme name="Npuls PP wit">
      <a:dk1>
        <a:srgbClr val="000000"/>
      </a:dk1>
      <a:lt1>
        <a:srgbClr val="FFFFFF"/>
      </a:lt1>
      <a:dk2>
        <a:srgbClr val="DD784B"/>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Kantoorthema">
  <a:themeElements>
    <a:clrScheme name="Npuls PP wit">
      <a:dk1>
        <a:srgbClr val="000000"/>
      </a:dk1>
      <a:lt1>
        <a:srgbClr val="FFFFFF"/>
      </a:lt1>
      <a:dk2>
        <a:srgbClr val="DD784B"/>
      </a:dk2>
      <a:lt2>
        <a:srgbClr val="FFFFFF"/>
      </a:lt2>
      <a:accent1>
        <a:srgbClr val="DD784B"/>
      </a:accent1>
      <a:accent2>
        <a:srgbClr val="231F20"/>
      </a:accent2>
      <a:accent3>
        <a:srgbClr val="F4D9DC"/>
      </a:accent3>
      <a:accent4>
        <a:srgbClr val="3D68EC"/>
      </a:accent4>
      <a:accent5>
        <a:srgbClr val="F4D74B"/>
      </a:accent5>
      <a:accent6>
        <a:srgbClr val="00AF81"/>
      </a:accent6>
      <a:hlink>
        <a:srgbClr val="DD784A"/>
      </a:hlink>
      <a:folHlink>
        <a:srgbClr val="DD784A"/>
      </a:folHlink>
    </a:clrScheme>
    <a:fontScheme name="Npuls PP">
      <a:majorFont>
        <a:latin typeface="General Sans Semibold"/>
        <a:ea typeface=""/>
        <a:cs typeface=""/>
      </a:majorFont>
      <a:minorFont>
        <a:latin typeface="General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D85BC74578BB42A0585F6946EC0D98" ma:contentTypeVersion="15" ma:contentTypeDescription="Een nieuw document maken." ma:contentTypeScope="" ma:versionID="a2450b1ebbe6ac299d9df4a6eab5d1f8">
  <xsd:schema xmlns:xsd="http://www.w3.org/2001/XMLSchema" xmlns:xs="http://www.w3.org/2001/XMLSchema" xmlns:p="http://schemas.microsoft.com/office/2006/metadata/properties" xmlns:ns2="5594bb78-8642-45b2-89c8-44475cac0ef9" xmlns:ns3="472cd993-c5ea-4ec8-8d69-f79dd9562118" targetNamespace="http://schemas.microsoft.com/office/2006/metadata/properties" ma:root="true" ma:fieldsID="ced20aad347c94cfeab5cc24d95243e3" ns2:_="" ns3:_="">
    <xsd:import namespace="5594bb78-8642-45b2-89c8-44475cac0ef9"/>
    <xsd:import namespace="472cd993-c5ea-4ec8-8d69-f79dd956211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94bb78-8642-45b2-89c8-44475cac0e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72cd993-c5ea-4ec8-8d69-f79dd956211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10034c1-f40e-4b47-9af2-69160c6c7d05}" ma:internalName="TaxCatchAll" ma:showField="CatchAllData" ma:web="472cd993-c5ea-4ec8-8d69-f79dd9562118">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594bb78-8642-45b2-89c8-44475cac0ef9">
      <Terms xmlns="http://schemas.microsoft.com/office/infopath/2007/PartnerControls"/>
    </lcf76f155ced4ddcb4097134ff3c332f>
    <SharedWithUsers xmlns="472cd993-c5ea-4ec8-8d69-f79dd9562118">
      <UserInfo>
        <DisplayName>Lara Slaats</DisplayName>
        <AccountId>133</AccountId>
        <AccountType/>
      </UserInfo>
      <UserInfo>
        <DisplayName>Michel Jansen</DisplayName>
        <AccountId>134</AccountId>
        <AccountType/>
      </UserInfo>
      <UserInfo>
        <DisplayName>Jenny de Werk</DisplayName>
        <AccountId>135</AccountId>
        <AccountType/>
      </UserInfo>
      <UserInfo>
        <DisplayName>Martine Teirlinck</DisplayName>
        <AccountId>136</AccountId>
        <AccountType/>
      </UserInfo>
      <UserInfo>
        <DisplayName>John Walker</DisplayName>
        <AccountId>213</AccountId>
        <AccountType/>
      </UserInfo>
    </SharedWithUsers>
    <TaxCatchAll xmlns="472cd993-c5ea-4ec8-8d69-f79dd9562118" xsi:nil="true"/>
  </documentManagement>
</p:properties>
</file>

<file path=customXml/itemProps1.xml><?xml version="1.0" encoding="utf-8"?>
<ds:datastoreItem xmlns:ds="http://schemas.openxmlformats.org/officeDocument/2006/customXml" ds:itemID="{5B7C4173-5C78-4E45-904F-8B820A6D07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94bb78-8642-45b2-89c8-44475cac0ef9"/>
    <ds:schemaRef ds:uri="472cd993-c5ea-4ec8-8d69-f79dd95621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B70147-3ECB-42E3-8EF9-2E8D64C0F5E7}">
  <ds:schemaRefs>
    <ds:schemaRef ds:uri="http://schemas.microsoft.com/sharepoint/v3/contenttype/forms"/>
  </ds:schemaRefs>
</ds:datastoreItem>
</file>

<file path=customXml/itemProps3.xml><?xml version="1.0" encoding="utf-8"?>
<ds:datastoreItem xmlns:ds="http://schemas.openxmlformats.org/officeDocument/2006/customXml" ds:itemID="{98D8C7F5-456F-437B-81D7-F1E49D7B1A0C}">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schemas.microsoft.com/office/2006/metadata/properties"/>
    <ds:schemaRef ds:uri="472cd993-c5ea-4ec8-8d69-f79dd9562118"/>
    <ds:schemaRef ds:uri="5594bb78-8642-45b2-89c8-44475cac0ef9"/>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Npuls wit</Template>
  <TotalTime>221</TotalTime>
  <Words>2141</Words>
  <Application>Microsoft Macintosh PowerPoint</Application>
  <PresentationFormat>Breedbeeld</PresentationFormat>
  <Paragraphs>217</Paragraphs>
  <Slides>27</Slides>
  <Notes>7</Notes>
  <HiddenSlides>3</HiddenSlides>
  <MMClips>0</MMClips>
  <ScaleCrop>false</ScaleCrop>
  <HeadingPairs>
    <vt:vector size="6" baseType="variant">
      <vt:variant>
        <vt:lpstr>Gebruikte lettertypen</vt:lpstr>
      </vt:variant>
      <vt:variant>
        <vt:i4>10</vt:i4>
      </vt:variant>
      <vt:variant>
        <vt:lpstr>Thema</vt:lpstr>
      </vt:variant>
      <vt:variant>
        <vt:i4>9</vt:i4>
      </vt:variant>
      <vt:variant>
        <vt:lpstr>Diatitels</vt:lpstr>
      </vt:variant>
      <vt:variant>
        <vt:i4>27</vt:i4>
      </vt:variant>
    </vt:vector>
  </HeadingPairs>
  <TitlesOfParts>
    <vt:vector size="46" baseType="lpstr">
      <vt:lpstr>Cooper Lt BT</vt:lpstr>
      <vt:lpstr>General Sans Semibold</vt:lpstr>
      <vt:lpstr>Cooper Light BT</vt:lpstr>
      <vt:lpstr>Cooper Light BT</vt:lpstr>
      <vt:lpstr>Wingdings</vt:lpstr>
      <vt:lpstr>Calibri Light</vt:lpstr>
      <vt:lpstr>General Sans</vt:lpstr>
      <vt:lpstr>Arial</vt:lpstr>
      <vt:lpstr>Cooper Black</vt:lpstr>
      <vt:lpstr>Calibri</vt:lpstr>
      <vt:lpstr>Npuls wit</vt:lpstr>
      <vt:lpstr>Npuls roze</vt:lpstr>
      <vt:lpstr>Npuls oranje</vt:lpstr>
      <vt:lpstr>Npuls blauw</vt:lpstr>
      <vt:lpstr>Npuls geel</vt:lpstr>
      <vt:lpstr>Tips</vt:lpstr>
      <vt:lpstr>1_Npuls roze</vt:lpstr>
      <vt:lpstr>Office Theme</vt:lpstr>
      <vt:lpstr>2_Npuls wit</vt:lpstr>
      <vt:lpstr>PowerPoint-presentatie</vt:lpstr>
      <vt:lpstr>PowerPoint-presentatie</vt:lpstr>
      <vt:lpstr>PowerPoint-presentatie</vt:lpstr>
      <vt:lpstr>PowerPoint-presentatie</vt:lpstr>
      <vt:lpstr>PowerPoint-presentatie</vt:lpstr>
      <vt:lpstr>PowerPoint-presentatie</vt:lpstr>
      <vt:lpstr>PowerPoint-presentatie</vt:lpstr>
      <vt:lpstr>Waarom de beweging naar wendbaar?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Ashwin Brouwer</dc:creator>
  <cp:lastModifiedBy>Ashwin Brouwer</cp:lastModifiedBy>
  <cp:revision>40</cp:revision>
  <dcterms:created xsi:type="dcterms:W3CDTF">2024-11-05T13:29:45Z</dcterms:created>
  <dcterms:modified xsi:type="dcterms:W3CDTF">2026-03-19T13:58:40Z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0x01010001D85BC74578BB42A0585F6946EC0D98</vt:lpwstr>
  </property>
  <property fmtid="{D5CDD505-2E9C-101B-9397-08002B2CF9AE}" pid="3" name="MediaServiceImageTags">
    <vt:lpwstr/>
  </property>
  <property fmtid="{D5CDD505-2E9C-101B-9397-08002B2CF9AE}" pid="4" name="Order">
    <vt:r8>402400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